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 id="2147483784" r:id="rId2"/>
    <p:sldMasterId id="2147483794" r:id="rId3"/>
    <p:sldMasterId id="2147483804" r:id="rId4"/>
  </p:sldMasterIdLst>
  <p:notesMasterIdLst>
    <p:notesMasterId r:id="rId16"/>
  </p:notesMasterIdLst>
  <p:handoutMasterIdLst>
    <p:handoutMasterId r:id="rId17"/>
  </p:handoutMasterIdLst>
  <p:sldIdLst>
    <p:sldId id="2147471202" r:id="rId5"/>
    <p:sldId id="2147471210" r:id="rId6"/>
    <p:sldId id="2147471203" r:id="rId7"/>
    <p:sldId id="2147471213" r:id="rId8"/>
    <p:sldId id="2147471214" r:id="rId9"/>
    <p:sldId id="2147471215" r:id="rId10"/>
    <p:sldId id="2147471217" r:id="rId11"/>
    <p:sldId id="2147471216" r:id="rId12"/>
    <p:sldId id="2147471205" r:id="rId13"/>
    <p:sldId id="2147471218" r:id="rId14"/>
    <p:sldId id="2147471219" r:id="rId15"/>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p15:clr>
            <a:srgbClr val="A4A3A4"/>
          </p15:clr>
        </p15:guide>
        <p15:guide id="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70"/>
    <a:srgbClr val="00A3EA"/>
    <a:srgbClr val="B9E2F8"/>
    <a:srgbClr val="DDF0FF"/>
    <a:srgbClr val="0B0C0C"/>
    <a:srgbClr val="F1F9FE"/>
    <a:srgbClr val="F7D9D3"/>
    <a:srgbClr val="CF4527"/>
    <a:srgbClr val="153D73"/>
    <a:srgbClr val="A6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24" autoAdjust="0"/>
  </p:normalViewPr>
  <p:slideViewPr>
    <p:cSldViewPr snapToGrid="0">
      <p:cViewPr varScale="1">
        <p:scale>
          <a:sx n="128" d="100"/>
          <a:sy n="128" d="100"/>
        </p:scale>
        <p:origin x="144" y="72"/>
      </p:cViewPr>
      <p:guideLst>
        <p:guide orient="horz" pos="3117"/>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E0A10E-218E-6775-C4F7-A7C62BF0B01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5ECFFDA-928A-E6BC-F0E1-34A4D13C2D7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25F0522-0B77-483B-B175-8F8B70F204E6}" type="datetimeFigureOut">
              <a:rPr lang="en-AU" smtClean="0"/>
              <a:t>18/08/2025</a:t>
            </a:fld>
            <a:endParaRPr lang="en-AU"/>
          </a:p>
        </p:txBody>
      </p:sp>
      <p:sp>
        <p:nvSpPr>
          <p:cNvPr id="4" name="Footer Placeholder 3">
            <a:extLst>
              <a:ext uri="{FF2B5EF4-FFF2-40B4-BE49-F238E27FC236}">
                <a16:creationId xmlns:a16="http://schemas.microsoft.com/office/drawing/2014/main" id="{3106AC5B-A7AA-F507-11E1-CD5DAEEEA5C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9633191-9E93-433F-B867-5EA0946C09F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40E687E-962C-4498-8809-A7453F64CF19}" type="slidenum">
              <a:rPr lang="en-AU" smtClean="0"/>
              <a:t>‹#›</a:t>
            </a:fld>
            <a:endParaRPr lang="en-AU"/>
          </a:p>
        </p:txBody>
      </p:sp>
    </p:spTree>
    <p:extLst>
      <p:ext uri="{BB962C8B-B14F-4D97-AF65-F5344CB8AC3E}">
        <p14:creationId xmlns:p14="http://schemas.microsoft.com/office/powerpoint/2010/main" val="3678346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E9C61C4-6F7C-4D2D-9C29-B67160ECBECD}" type="datetimeFigureOut">
              <a:rPr lang="en-AU" smtClean="0"/>
              <a:t>18/08/2025</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90E5E7-2A20-4F4D-9725-A80833D8DDE2}" type="slidenum">
              <a:rPr lang="en-AU" smtClean="0"/>
              <a:t>‹#›</a:t>
            </a:fld>
            <a:endParaRPr lang="en-AU"/>
          </a:p>
        </p:txBody>
      </p:sp>
    </p:spTree>
    <p:extLst>
      <p:ext uri="{BB962C8B-B14F-4D97-AF65-F5344CB8AC3E}">
        <p14:creationId xmlns:p14="http://schemas.microsoft.com/office/powerpoint/2010/main" val="261585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ecd.org/en/publications/net-zero_da477dda-en.html#:~:text=Net%20Zero+%20is%20about%20how,considerations%20of%20fairness%20and%20equit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nnualreviews.org/docserver/fulltext/energy/47/1/annurev-environ-112320-105050.pdf?expires=1755504800&amp;id=id&amp;accname=guest&amp;checksum=8B1442BCB8DB11B4B5D2FB42A8566F6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ckinsey.com/capabilities/sustainability/our-insights/six-characteristics-define-the-net-zero-transi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obsandskills.gov.au/sites/default/files/2023-09/28.%20Victoria%20University.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lancet.com/journals/lanplh/article/PIIS2542-5196(24)00330-9/fulltext#fig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helancet.com/journals/lanplh/article/PIIS2542-5196(24)00330-9/fulltext#supplementary-material" TargetMode="External"/><Relationship Id="rId4" Type="http://schemas.openxmlformats.org/officeDocument/2006/relationships/hyperlink" Target="https://www.thelancet.com/journals/lanplh/article/PIIS2542-5196(24)00330-9/fulltext#fig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190E5E7-2A20-4F4D-9725-A80833D8DDE2}" type="slidenum">
              <a:rPr lang="en-AU" smtClean="0"/>
              <a:t>1</a:t>
            </a:fld>
            <a:endParaRPr lang="en-AU"/>
          </a:p>
        </p:txBody>
      </p:sp>
    </p:spTree>
    <p:extLst>
      <p:ext uri="{BB962C8B-B14F-4D97-AF65-F5344CB8AC3E}">
        <p14:creationId xmlns:p14="http://schemas.microsoft.com/office/powerpoint/2010/main" val="380981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Net Zero+ | OECD</a:t>
            </a:r>
            <a:endParaRPr lang="en-AU" dirty="0"/>
          </a:p>
        </p:txBody>
      </p:sp>
      <p:sp>
        <p:nvSpPr>
          <p:cNvPr id="4" name="Slide Number Placeholder 3"/>
          <p:cNvSpPr>
            <a:spLocks noGrp="1"/>
          </p:cNvSpPr>
          <p:nvPr>
            <p:ph type="sldNum" sz="quarter" idx="5"/>
          </p:nvPr>
        </p:nvSpPr>
        <p:spPr/>
        <p:txBody>
          <a:bodyPr/>
          <a:lstStyle/>
          <a:p>
            <a:fld id="{C190E5E7-2A20-4F4D-9725-A80833D8DDE2}" type="slidenum">
              <a:rPr lang="en-AU" smtClean="0"/>
              <a:t>4</a:t>
            </a:fld>
            <a:endParaRPr lang="en-AU"/>
          </a:p>
        </p:txBody>
      </p:sp>
    </p:spTree>
    <p:extLst>
      <p:ext uri="{BB962C8B-B14F-4D97-AF65-F5344CB8AC3E}">
        <p14:creationId xmlns:p14="http://schemas.microsoft.com/office/powerpoint/2010/main" val="422469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annurev-environ-112320-105050.pdf</a:t>
            </a:r>
            <a:endParaRPr lang="en-AU" dirty="0"/>
          </a:p>
        </p:txBody>
      </p:sp>
      <p:sp>
        <p:nvSpPr>
          <p:cNvPr id="4" name="Slide Number Placeholder 3"/>
          <p:cNvSpPr>
            <a:spLocks noGrp="1"/>
          </p:cNvSpPr>
          <p:nvPr>
            <p:ph type="sldNum" sz="quarter" idx="5"/>
          </p:nvPr>
        </p:nvSpPr>
        <p:spPr/>
        <p:txBody>
          <a:bodyPr/>
          <a:lstStyle/>
          <a:p>
            <a:fld id="{C190E5E7-2A20-4F4D-9725-A80833D8DDE2}" type="slidenum">
              <a:rPr lang="en-AU" smtClean="0"/>
              <a:t>5</a:t>
            </a:fld>
            <a:endParaRPr lang="en-AU"/>
          </a:p>
        </p:txBody>
      </p:sp>
    </p:spTree>
    <p:extLst>
      <p:ext uri="{BB962C8B-B14F-4D97-AF65-F5344CB8AC3E}">
        <p14:creationId xmlns:p14="http://schemas.microsoft.com/office/powerpoint/2010/main" val="155680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McKinsey report </a:t>
            </a:r>
            <a:r>
              <a:rPr lang="en-AU" dirty="0">
                <a:hlinkClick r:id="rId3"/>
              </a:rPr>
              <a:t>Six characteristics that define net zero | McKinsey</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The economic transformation needed to achieve the transition to net zero will be significant. Our analysis focuses on demand, capital allocation, costs, and jobs. Looking just at capital allocation, we find that annual spending on physical assets in the energy and land-use systems through 2050 would need to be about 60 percent greater than it is today, rising by $3.5 trillion annually on average.</a:t>
            </a:r>
            <a:endParaRPr lang="en-AU" dirty="0"/>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We assess the net-zero transition along two dimensions: sectors and geographies. For the first, we examine energy and land-use systems that account for about 85 percent of global emissions: power, mobility (in particular, road transportation), industry (steel and cement production), buildings, agriculture and food, and forestry and other land use. We also looked at fossil fuels that supply energy to many of these systems. For the geographic dimension, we </a:t>
            </a:r>
            <a:r>
              <a:rPr lang="en-AU" sz="1200" b="0" i="0" kern="1200" dirty="0" err="1">
                <a:solidFill>
                  <a:schemeClr val="tx1"/>
                </a:solidFill>
                <a:effectLst/>
                <a:latin typeface="+mn-lt"/>
                <a:ea typeface="+mn-ea"/>
                <a:cs typeface="+mn-cs"/>
              </a:rPr>
              <a:t>analyze</a:t>
            </a:r>
            <a:r>
              <a:rPr lang="en-AU" sz="1200" b="0" i="0" kern="1200" dirty="0">
                <a:solidFill>
                  <a:schemeClr val="tx1"/>
                </a:solidFill>
                <a:effectLst/>
                <a:latin typeface="+mn-lt"/>
                <a:ea typeface="+mn-ea"/>
                <a:cs typeface="+mn-cs"/>
              </a:rPr>
              <a:t> effects in depth for 69 countries, which make up about 95 percent of global GDP.</a:t>
            </a:r>
            <a:endParaRPr lang="en-AU" dirty="0"/>
          </a:p>
        </p:txBody>
      </p:sp>
      <p:sp>
        <p:nvSpPr>
          <p:cNvPr id="4" name="Slide Number Placeholder 3"/>
          <p:cNvSpPr>
            <a:spLocks noGrp="1"/>
          </p:cNvSpPr>
          <p:nvPr>
            <p:ph type="sldNum" sz="quarter" idx="5"/>
          </p:nvPr>
        </p:nvSpPr>
        <p:spPr/>
        <p:txBody>
          <a:bodyPr/>
          <a:lstStyle/>
          <a:p>
            <a:fld id="{C190E5E7-2A20-4F4D-9725-A80833D8DDE2}" type="slidenum">
              <a:rPr lang="en-AU" smtClean="0"/>
              <a:t>6</a:t>
            </a:fld>
            <a:endParaRPr lang="en-AU"/>
          </a:p>
        </p:txBody>
      </p:sp>
    </p:spTree>
    <p:extLst>
      <p:ext uri="{BB962C8B-B14F-4D97-AF65-F5344CB8AC3E}">
        <p14:creationId xmlns:p14="http://schemas.microsoft.com/office/powerpoint/2010/main" val="307905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28. Victoria University.pdf</a:t>
            </a:r>
            <a:r>
              <a:rPr lang="en-AU" dirty="0"/>
              <a:t>  </a:t>
            </a:r>
          </a:p>
          <a:p>
            <a:endParaRPr lang="en-AU" dirty="0"/>
          </a:p>
          <a:p>
            <a:r>
              <a:rPr lang="en-AU" dirty="0"/>
              <a:t>Figure 2 shows the absolute changes in employment by industry sector from the modelling. This indicates that although some sectors will experience significantly lower employment than in the base case, aggregate employment in every sector will nonetheless grow. So taking Mining as a prime example, although employment can be expected to decline by 12 per cent by 2050, relative to the base case, the model predicts an increase in employment in the Mining sector of 22.7 per cent over that period, which is about 435,000 more employed persons. </a:t>
            </a:r>
          </a:p>
          <a:p>
            <a:endParaRPr lang="en-AU" dirty="0"/>
          </a:p>
          <a:p>
            <a:r>
              <a:rPr lang="en-AU" dirty="0"/>
              <a:t>This document outlines research that examines the labour market impacts of zero emissions policies on specific Australian regions using data from modelling conducted by Professor Philip Adams from the Centre of Policy Studies and qualitative data collected from interviews with key stakeholders in the Latrobe Valley and the Hunter Valley.</a:t>
            </a:r>
          </a:p>
        </p:txBody>
      </p:sp>
      <p:sp>
        <p:nvSpPr>
          <p:cNvPr id="4" name="Slide Number Placeholder 3"/>
          <p:cNvSpPr>
            <a:spLocks noGrp="1"/>
          </p:cNvSpPr>
          <p:nvPr>
            <p:ph type="sldNum" sz="quarter" idx="5"/>
          </p:nvPr>
        </p:nvSpPr>
        <p:spPr/>
        <p:txBody>
          <a:bodyPr/>
          <a:lstStyle/>
          <a:p>
            <a:fld id="{C190E5E7-2A20-4F4D-9725-A80833D8DDE2}" type="slidenum">
              <a:rPr lang="en-AU" smtClean="0"/>
              <a:t>7</a:t>
            </a:fld>
            <a:endParaRPr lang="en-AU"/>
          </a:p>
        </p:txBody>
      </p:sp>
    </p:spTree>
    <p:extLst>
      <p:ext uri="{BB962C8B-B14F-4D97-AF65-F5344CB8AC3E}">
        <p14:creationId xmlns:p14="http://schemas.microsoft.com/office/powerpoint/2010/main" val="117091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Meta analysis  </a:t>
            </a:r>
            <a:r>
              <a:rPr lang="en-AU" dirty="0">
                <a:hlinkClick r:id="rId3"/>
              </a:rPr>
              <a:t>The public health co-benefits of strategies consistent with net-zero emissions: a systematic review - The Lancet Planetary Health</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Sankey diagram text: </a:t>
            </a:r>
            <a:r>
              <a:rPr lang="en-AU" sz="1200" b="0" i="0" kern="1200" dirty="0">
                <a:solidFill>
                  <a:schemeClr val="tx1"/>
                </a:solidFill>
                <a:effectLst/>
                <a:latin typeface="+mn-lt"/>
                <a:ea typeface="+mn-ea"/>
                <a:cs typeface="+mn-cs"/>
              </a:rPr>
              <a:t>Net-zero scenarios can have links to several emissions sectors, co-benefit pathways, and health outcomes. Air pollution captures ambient air pollution only. Indoor air quality refers to the global quality of the indoor air environment. AFOLU=agriculture, forestry, and other land use. DALYs=disability-adjusted life-years. Several studies focused only on one sector could assess multiple types of scenarios; similarly, several studies only assessing one health pathway could rely on a </a:t>
            </a:r>
            <a:r>
              <a:rPr lang="en-AU" sz="1200" b="0" i="0" kern="1200" dirty="0" err="1">
                <a:solidFill>
                  <a:schemeClr val="tx1"/>
                </a:solidFill>
                <a:effectLst/>
                <a:latin typeface="+mn-lt"/>
                <a:ea typeface="+mn-ea"/>
                <a:cs typeface="+mn-cs"/>
              </a:rPr>
              <a:t>multisectorial</a:t>
            </a:r>
            <a:r>
              <a:rPr lang="en-AU" sz="1200" b="0" i="0" kern="1200" dirty="0">
                <a:solidFill>
                  <a:schemeClr val="tx1"/>
                </a:solidFill>
                <a:effectLst/>
                <a:latin typeface="+mn-lt"/>
                <a:ea typeface="+mn-ea"/>
                <a:cs typeface="+mn-cs"/>
              </a:rPr>
              <a:t> emission model.</a:t>
            </a:r>
            <a:endParaRPr lang="en-AU" dirty="0"/>
          </a:p>
          <a:p>
            <a:endParaRPr lang="en-AU" dirty="0"/>
          </a:p>
          <a:p>
            <a:endParaRPr lang="en-AU" dirty="0"/>
          </a:p>
          <a:p>
            <a:r>
              <a:rPr lang="en-AU" sz="1200" b="0" i="0" kern="1200" dirty="0">
                <a:solidFill>
                  <a:schemeClr val="tx1"/>
                </a:solidFill>
                <a:effectLst/>
                <a:latin typeface="+mn-lt"/>
                <a:ea typeface="+mn-ea"/>
                <a:cs typeface="+mn-cs"/>
              </a:rPr>
              <a:t>Moving towards net-zero emission societies is projected to provide human health co-benefits. However, the magnitude of these co-benefits is poorly documented and might be context specific. Synthesising the evidence on these co-benefits could enhance the engagement of decision makers and populations in climate mitigation actions. We performed database searches of PubMed, Web of Science, and Scopus for studies published between database inception and Jan 1, 2024, identifying 3976 papers. Of these, 58 quantitative studies met our inclusion criteria and were included in this systematic review. These 58 papers explored 125 net-zero emission scenarios and considered various pathways by which climate policies can affect human health. Pathways addressing air quality, physical activity, and dietary changes found substantial health co-benefits, with a median mortality reduction of 1·5%. National or sub-national studies showed that net-zero policies would yield substantial local air quality benefits, independently of the actions taken in neighbouring countries. However, these co-benefits varied with explored emission sector, decarbonisation levers, modelling approach, and location. Studies that included a cost–benefit analysis estimated that monetised benefits outweighed the costs of implementing climate policies. This systematic review highlights the need for a standardised framework to assess and compare health impacts of climate mitigation actions across sectors and confirms that achieving net-zero goals supports far-reaching public health policies.</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We identified 3976 records from the three databases, of which 1433 duplicates were removed (</a:t>
            </a:r>
            <a:r>
              <a:rPr lang="en-AU" sz="1200" b="0" i="0" u="none" strike="noStrike" kern="1200" dirty="0">
                <a:solidFill>
                  <a:schemeClr val="tx1"/>
                </a:solidFill>
                <a:effectLst/>
                <a:latin typeface="+mn-lt"/>
                <a:ea typeface="+mn-ea"/>
                <a:cs typeface="+mn-cs"/>
                <a:hlinkClick r:id="rId4"/>
              </a:rPr>
              <a:t>figure 1</a:t>
            </a:r>
            <a:r>
              <a:rPr lang="en-AU" sz="1200" b="0" i="0" kern="1200" dirty="0">
                <a:solidFill>
                  <a:schemeClr val="tx1"/>
                </a:solidFill>
                <a:effectLst/>
                <a:latin typeface="+mn-lt"/>
                <a:ea typeface="+mn-ea"/>
                <a:cs typeface="+mn-cs"/>
              </a:rPr>
              <a:t>). All corresponding authors from included studies were contacted in December, 2023, to request potentially relevant unidentified peer-reviewed studies. Of the 2582 abstracts screened, 92 qualified for full-text screening. In the full-text assessment, 34 studies were excluded, mainly because they did not estimate quantitative health metrics (n=10) or because they were not explicitly based on net-zero scenarios (n=14). 58 studies met our inclusion criteria (</a:t>
            </a:r>
            <a:r>
              <a:rPr lang="en-AU" sz="1200" b="0" i="0" u="none" strike="noStrike" kern="1200" dirty="0">
                <a:solidFill>
                  <a:schemeClr val="tx1"/>
                </a:solidFill>
                <a:effectLst/>
                <a:latin typeface="+mn-lt"/>
                <a:ea typeface="+mn-ea"/>
                <a:cs typeface="+mn-cs"/>
                <a:hlinkClick r:id="rId5"/>
              </a:rPr>
              <a:t>appendix 2 pp 11–14</a:t>
            </a:r>
            <a:r>
              <a:rPr lang="en-AU" sz="1200" b="0" i="0" kern="1200" dirty="0">
                <a:solidFill>
                  <a:schemeClr val="tx1"/>
                </a:solidFill>
                <a:effectLst/>
                <a:latin typeface="+mn-lt"/>
                <a:ea typeface="+mn-ea"/>
                <a:cs typeface="+mn-cs"/>
              </a:rPr>
              <a:t>).</a:t>
            </a:r>
          </a:p>
          <a:p>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90E5E7-2A20-4F4D-9725-A80833D8DDE2}" type="slidenum">
              <a:rPr lang="en-AU" smtClean="0"/>
              <a:t>8</a:t>
            </a:fld>
            <a:endParaRPr lang="en-AU"/>
          </a:p>
        </p:txBody>
      </p:sp>
    </p:spTree>
    <p:extLst>
      <p:ext uri="{BB962C8B-B14F-4D97-AF65-F5344CB8AC3E}">
        <p14:creationId xmlns:p14="http://schemas.microsoft.com/office/powerpoint/2010/main" val="2494884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static)">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24B7B5-84BB-31CB-0380-091FC48BA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286"/>
            <a:ext cx="9143998" cy="5148070"/>
          </a:xfrm>
          <a:prstGeom prst="rect">
            <a:avLst/>
          </a:prstGeom>
        </p:spPr>
      </p:pic>
    </p:spTree>
    <p:extLst>
      <p:ext uri="{BB962C8B-B14F-4D97-AF65-F5344CB8AC3E}">
        <p14:creationId xmlns:p14="http://schemas.microsoft.com/office/powerpoint/2010/main" val="26296005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static)">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24B7B5-84BB-31CB-0380-091FC48BA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286"/>
            <a:ext cx="9143998" cy="5148070"/>
          </a:xfrm>
          <a:prstGeom prst="rect">
            <a:avLst/>
          </a:prstGeom>
        </p:spPr>
      </p:pic>
    </p:spTree>
    <p:extLst>
      <p:ext uri="{BB962C8B-B14F-4D97-AF65-F5344CB8AC3E}">
        <p14:creationId xmlns:p14="http://schemas.microsoft.com/office/powerpoint/2010/main" val="113912966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96EA3C-AC61-05DF-4691-B2D4252CAA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0" y="1"/>
            <a:ext cx="9144000" cy="5143499"/>
          </a:xfrm>
          <a:prstGeom prst="rect">
            <a:avLst/>
          </a:prstGeom>
        </p:spPr>
      </p:pic>
      <p:sp>
        <p:nvSpPr>
          <p:cNvPr id="6" name="Title 5">
            <a:extLst>
              <a:ext uri="{FF2B5EF4-FFF2-40B4-BE49-F238E27FC236}">
                <a16:creationId xmlns:a16="http://schemas.microsoft.com/office/drawing/2014/main" id="{389DAECE-7084-6F27-AF1A-ED268E5A0FC8}"/>
              </a:ext>
            </a:extLst>
          </p:cNvPr>
          <p:cNvSpPr>
            <a:spLocks noGrp="1"/>
          </p:cNvSpPr>
          <p:nvPr>
            <p:ph type="title" hasCustomPrompt="1"/>
          </p:nvPr>
        </p:nvSpPr>
        <p:spPr>
          <a:xfrm>
            <a:off x="597432" y="1800001"/>
            <a:ext cx="6480720" cy="577334"/>
          </a:xfrm>
          <a:prstGeom prst="rect">
            <a:avLst/>
          </a:prstGeom>
        </p:spPr>
        <p:txBody>
          <a:bodyPr lIns="0" rIns="0">
            <a:noAutofit/>
          </a:bodyPr>
          <a:lstStyle>
            <a:lvl1pPr algn="l">
              <a:defRPr sz="3000">
                <a:solidFill>
                  <a:schemeClr val="tx2"/>
                </a:solidFill>
              </a:defRPr>
            </a:lvl1pPr>
          </a:lstStyle>
          <a:p>
            <a:r>
              <a:rPr lang="en-US"/>
              <a:t>Click to edit </a:t>
            </a:r>
            <a:r>
              <a:rPr lang="en-AU"/>
              <a:t>title</a:t>
            </a:r>
          </a:p>
        </p:txBody>
      </p:sp>
      <p:sp>
        <p:nvSpPr>
          <p:cNvPr id="5" name="Subtitle 2">
            <a:extLst>
              <a:ext uri="{FF2B5EF4-FFF2-40B4-BE49-F238E27FC236}">
                <a16:creationId xmlns:a16="http://schemas.microsoft.com/office/drawing/2014/main" id="{E32142C2-FD82-B198-FF0D-B417C99CE3D2}"/>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chemeClr val="tx2"/>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subtitle</a:t>
            </a:r>
            <a:endParaRPr lang="en-AU"/>
          </a:p>
        </p:txBody>
      </p:sp>
      <p:sp>
        <p:nvSpPr>
          <p:cNvPr id="3" name="TextBox 2">
            <a:extLst>
              <a:ext uri="{FF2B5EF4-FFF2-40B4-BE49-F238E27FC236}">
                <a16:creationId xmlns:a16="http://schemas.microsoft.com/office/drawing/2014/main" id="{AEEB1345-D0C1-C2F6-0CD8-C2834824626A}"/>
              </a:ext>
            </a:extLst>
          </p:cNvPr>
          <p:cNvSpPr txBox="1"/>
          <p:nvPr userDrawn="1"/>
        </p:nvSpPr>
        <p:spPr>
          <a:xfrm>
            <a:off x="597433" y="4458706"/>
            <a:ext cx="2875403" cy="369332"/>
          </a:xfrm>
          <a:prstGeom prst="rect">
            <a:avLst/>
          </a:prstGeom>
          <a:noFill/>
        </p:spPr>
        <p:txBody>
          <a:bodyPr wrap="none" lIns="0" tIns="0" rIns="0" bIns="0" rtlCol="0"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l" defTabSz="914378"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3056167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C1A05-0010-88CC-CC94-4A40B71572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2" y="1"/>
            <a:ext cx="9143998" cy="5143499"/>
          </a:xfrm>
          <a:prstGeom prst="rect">
            <a:avLst/>
          </a:prstGeom>
        </p:spPr>
      </p:pic>
      <p:sp>
        <p:nvSpPr>
          <p:cNvPr id="7" name="Title 5">
            <a:extLst>
              <a:ext uri="{FF2B5EF4-FFF2-40B4-BE49-F238E27FC236}">
                <a16:creationId xmlns:a16="http://schemas.microsoft.com/office/drawing/2014/main" id="{A7F8D406-78DE-C97B-E738-2B90747B1A89}"/>
              </a:ext>
            </a:extLst>
          </p:cNvPr>
          <p:cNvSpPr>
            <a:spLocks noGrp="1"/>
          </p:cNvSpPr>
          <p:nvPr>
            <p:ph type="title" hasCustomPrompt="1"/>
          </p:nvPr>
        </p:nvSpPr>
        <p:spPr>
          <a:xfrm>
            <a:off x="597432" y="1800001"/>
            <a:ext cx="6480720" cy="577334"/>
          </a:xfrm>
          <a:prstGeom prst="rect">
            <a:avLst/>
          </a:prstGeom>
        </p:spPr>
        <p:txBody>
          <a:bodyPr lIns="0" rIns="0">
            <a:noAutofit/>
          </a:bodyPr>
          <a:lstStyle>
            <a:lvl1pPr algn="l">
              <a:defRPr sz="3000">
                <a:solidFill>
                  <a:schemeClr val="bg1"/>
                </a:solidFill>
              </a:defRPr>
            </a:lvl1pPr>
          </a:lstStyle>
          <a:p>
            <a:r>
              <a:rPr lang="en-US"/>
              <a:t>Click to edit </a:t>
            </a:r>
            <a:r>
              <a:rPr lang="en-AU"/>
              <a:t>title</a:t>
            </a:r>
          </a:p>
        </p:txBody>
      </p:sp>
      <p:sp>
        <p:nvSpPr>
          <p:cNvPr id="8" name="Subtitle 2">
            <a:extLst>
              <a:ext uri="{FF2B5EF4-FFF2-40B4-BE49-F238E27FC236}">
                <a16:creationId xmlns:a16="http://schemas.microsoft.com/office/drawing/2014/main" id="{F27610B6-5EDB-C682-A448-07D1FC05D376}"/>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subtitle</a:t>
            </a:r>
            <a:endParaRPr lang="en-AU"/>
          </a:p>
        </p:txBody>
      </p:sp>
      <p:sp>
        <p:nvSpPr>
          <p:cNvPr id="9" name="TextBox 8">
            <a:extLst>
              <a:ext uri="{FF2B5EF4-FFF2-40B4-BE49-F238E27FC236}">
                <a16:creationId xmlns:a16="http://schemas.microsoft.com/office/drawing/2014/main" id="{B8CF0AAB-3888-3125-FAEF-FC1C4BA68A3A}"/>
              </a:ext>
            </a:extLst>
          </p:cNvPr>
          <p:cNvSpPr txBox="1"/>
          <p:nvPr userDrawn="1"/>
        </p:nvSpPr>
        <p:spPr>
          <a:xfrm>
            <a:off x="597433" y="4458706"/>
            <a:ext cx="2875403" cy="369332"/>
          </a:xfrm>
          <a:prstGeom prst="rect">
            <a:avLst/>
          </a:prstGeom>
          <a:noFill/>
        </p:spPr>
        <p:txBody>
          <a:bodyPr wrap="none" lIns="0" tIns="0" rIns="0" bIns="0" rtlCol="0"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bg1"/>
                </a:solidFill>
                <a:latin typeface="Arial" panose="020B0604020202020204" pitchFamily="34" charset="0"/>
                <a:cs typeface="Arial" panose="020B0604020202020204" pitchFamily="34" charset="0"/>
              </a:rPr>
              <a:t>AUSTRALIAN BUREAU OF STATISTICS</a:t>
            </a:r>
          </a:p>
          <a:p>
            <a:pPr marL="0" marR="0" lvl="0" indent="0" algn="l" defTabSz="914378"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bg1"/>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4075945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alternate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C1A05-0010-88CC-CC94-4A40B71572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2" y="0"/>
            <a:ext cx="9143998" cy="5143498"/>
          </a:xfrm>
          <a:prstGeom prst="rect">
            <a:avLst/>
          </a:prstGeom>
        </p:spPr>
      </p:pic>
      <p:sp>
        <p:nvSpPr>
          <p:cNvPr id="7" name="Title 5">
            <a:extLst>
              <a:ext uri="{FF2B5EF4-FFF2-40B4-BE49-F238E27FC236}">
                <a16:creationId xmlns:a16="http://schemas.microsoft.com/office/drawing/2014/main" id="{A7F8D406-78DE-C97B-E738-2B90747B1A89}"/>
              </a:ext>
            </a:extLst>
          </p:cNvPr>
          <p:cNvSpPr>
            <a:spLocks noGrp="1"/>
          </p:cNvSpPr>
          <p:nvPr>
            <p:ph type="title" hasCustomPrompt="1"/>
          </p:nvPr>
        </p:nvSpPr>
        <p:spPr>
          <a:xfrm>
            <a:off x="597432" y="1800001"/>
            <a:ext cx="6480720" cy="577334"/>
          </a:xfrm>
          <a:prstGeom prst="rect">
            <a:avLst/>
          </a:prstGeom>
        </p:spPr>
        <p:txBody>
          <a:bodyPr lIns="0" rIns="0">
            <a:noAutofit/>
          </a:bodyPr>
          <a:lstStyle>
            <a:lvl1pPr algn="l">
              <a:defRPr sz="3000">
                <a:solidFill>
                  <a:srgbClr val="002F70"/>
                </a:solidFill>
              </a:defRPr>
            </a:lvl1pPr>
          </a:lstStyle>
          <a:p>
            <a:r>
              <a:rPr lang="en-US"/>
              <a:t>Click to edit </a:t>
            </a:r>
            <a:r>
              <a:rPr lang="en-AU"/>
              <a:t>title</a:t>
            </a:r>
          </a:p>
        </p:txBody>
      </p:sp>
      <p:sp>
        <p:nvSpPr>
          <p:cNvPr id="8" name="Subtitle 2">
            <a:extLst>
              <a:ext uri="{FF2B5EF4-FFF2-40B4-BE49-F238E27FC236}">
                <a16:creationId xmlns:a16="http://schemas.microsoft.com/office/drawing/2014/main" id="{F27610B6-5EDB-C682-A448-07D1FC05D376}"/>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rgbClr val="002F70"/>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subtitle</a:t>
            </a:r>
            <a:endParaRPr lang="en-AU"/>
          </a:p>
        </p:txBody>
      </p:sp>
      <p:sp>
        <p:nvSpPr>
          <p:cNvPr id="9" name="TextBox 8">
            <a:extLst>
              <a:ext uri="{FF2B5EF4-FFF2-40B4-BE49-F238E27FC236}">
                <a16:creationId xmlns:a16="http://schemas.microsoft.com/office/drawing/2014/main" id="{B8CF0AAB-3888-3125-FAEF-FC1C4BA68A3A}"/>
              </a:ext>
            </a:extLst>
          </p:cNvPr>
          <p:cNvSpPr txBox="1"/>
          <p:nvPr userDrawn="1"/>
        </p:nvSpPr>
        <p:spPr>
          <a:xfrm>
            <a:off x="597433" y="4458706"/>
            <a:ext cx="2875403" cy="369332"/>
          </a:xfrm>
          <a:prstGeom prst="rect">
            <a:avLst/>
          </a:prstGeom>
          <a:noFill/>
        </p:spPr>
        <p:txBody>
          <a:bodyPr wrap="none" lIns="0" tIns="0" rIns="0" bIns="0" rtlCol="0"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bg1"/>
                </a:solidFill>
                <a:latin typeface="Arial" panose="020B0604020202020204" pitchFamily="34" charset="0"/>
                <a:cs typeface="Arial" panose="020B0604020202020204" pitchFamily="34" charset="0"/>
              </a:rPr>
              <a:t>AUSTRALIAN BUREAU OF STATISTICS</a:t>
            </a:r>
          </a:p>
          <a:p>
            <a:pPr marL="0" marR="0" lvl="0" indent="0" algn="l" defTabSz="914378"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bg1"/>
                </a:solidFill>
                <a:latin typeface="Arial" panose="020B0604020202020204" pitchFamily="34" charset="0"/>
                <a:cs typeface="Arial" panose="020B0604020202020204" pitchFamily="34" charset="0"/>
              </a:rPr>
              <a:t>Informing Australia’s important decisions</a:t>
            </a:r>
          </a:p>
        </p:txBody>
      </p:sp>
      <p:sp>
        <p:nvSpPr>
          <p:cNvPr id="2" name="TextBox 1">
            <a:extLst>
              <a:ext uri="{FF2B5EF4-FFF2-40B4-BE49-F238E27FC236}">
                <a16:creationId xmlns:a16="http://schemas.microsoft.com/office/drawing/2014/main" id="{ED37904B-4B38-51CF-69C9-3F604392EBFD}"/>
              </a:ext>
            </a:extLst>
          </p:cNvPr>
          <p:cNvSpPr txBox="1"/>
          <p:nvPr userDrawn="1"/>
        </p:nvSpPr>
        <p:spPr>
          <a:xfrm>
            <a:off x="749833" y="4611106"/>
            <a:ext cx="2875403" cy="369332"/>
          </a:xfrm>
          <a:prstGeom prst="rect">
            <a:avLst/>
          </a:prstGeom>
          <a:noFill/>
        </p:spPr>
        <p:txBody>
          <a:bodyPr wrap="none" lIns="0" tIns="0" rIns="0" bIns="0" rtlCol="0"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l" defTabSz="914378"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193957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5BDD1-0F36-CA3C-71E2-1DF9C69F9E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1"/>
            <a:ext cx="9144000" cy="5143499"/>
          </a:xfrm>
          <a:prstGeom prst="rect">
            <a:avLst/>
          </a:prstGeom>
        </p:spPr>
      </p:pic>
      <p:sp>
        <p:nvSpPr>
          <p:cNvPr id="6" name="Title 5">
            <a:extLst>
              <a:ext uri="{FF2B5EF4-FFF2-40B4-BE49-F238E27FC236}">
                <a16:creationId xmlns:a16="http://schemas.microsoft.com/office/drawing/2014/main" id="{389DAECE-7084-6F27-AF1A-ED268E5A0FC8}"/>
              </a:ext>
            </a:extLst>
          </p:cNvPr>
          <p:cNvSpPr>
            <a:spLocks noGrp="1"/>
          </p:cNvSpPr>
          <p:nvPr>
            <p:ph type="title" hasCustomPrompt="1"/>
          </p:nvPr>
        </p:nvSpPr>
        <p:spPr>
          <a:xfrm>
            <a:off x="597432" y="1814062"/>
            <a:ext cx="5940216" cy="577334"/>
          </a:xfrm>
          <a:prstGeom prst="rect">
            <a:avLst/>
          </a:prstGeom>
        </p:spPr>
        <p:txBody>
          <a:bodyPr lIns="0" rIns="0">
            <a:normAutofit/>
          </a:bodyPr>
          <a:lstStyle>
            <a:lvl1pPr algn="l">
              <a:defRPr sz="2600">
                <a:solidFill>
                  <a:schemeClr val="tx2"/>
                </a:solidFill>
              </a:defRPr>
            </a:lvl1pPr>
          </a:lstStyle>
          <a:p>
            <a:r>
              <a:rPr lang="en-US"/>
              <a:t>Click to edit chapter heading</a:t>
            </a:r>
            <a:endParaRPr lang="en-AU"/>
          </a:p>
        </p:txBody>
      </p:sp>
    </p:spTree>
    <p:extLst>
      <p:ext uri="{BB962C8B-B14F-4D97-AF65-F5344CB8AC3E}">
        <p14:creationId xmlns:p14="http://schemas.microsoft.com/office/powerpoint/2010/main" val="238327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header/no watermark)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5EA2-12C0-E823-C76D-BD6B79931A7D}"/>
              </a:ext>
            </a:extLst>
          </p:cNvPr>
          <p:cNvSpPr>
            <a:spLocks noGrp="1"/>
          </p:cNvSpPr>
          <p:nvPr>
            <p:ph type="title" hasCustomPrompt="1"/>
          </p:nvPr>
        </p:nvSpPr>
        <p:spPr>
          <a:xfrm>
            <a:off x="597432" y="286522"/>
            <a:ext cx="6840000" cy="341013"/>
          </a:xfrm>
          <a:prstGeom prst="rect">
            <a:avLst/>
          </a:prstGeom>
        </p:spPr>
        <p:txBody>
          <a:bodyPr lIns="0" rIns="0">
            <a:noAutofit/>
          </a:bodyPr>
          <a:lstStyle>
            <a:lvl1pPr>
              <a:defRPr sz="2200">
                <a:solidFill>
                  <a:schemeClr val="bg1"/>
                </a:solidFill>
                <a:latin typeface="Arial" panose="020B0604020202020204" pitchFamily="34" charset="0"/>
                <a:cs typeface="Arial" panose="020B0604020202020204" pitchFamily="34" charset="0"/>
              </a:defRPr>
            </a:lvl1pPr>
          </a:lstStyle>
          <a:p>
            <a:r>
              <a:rPr lang="en-US"/>
              <a:t>Click to edit heading</a:t>
            </a:r>
            <a:endParaRPr lang="en-AU"/>
          </a:p>
        </p:txBody>
      </p:sp>
      <p:sp>
        <p:nvSpPr>
          <p:cNvPr id="4" name="Slide Number Placeholder 3">
            <a:extLst>
              <a:ext uri="{FF2B5EF4-FFF2-40B4-BE49-F238E27FC236}">
                <a16:creationId xmlns:a16="http://schemas.microsoft.com/office/drawing/2014/main" id="{07F3B0A4-9BE0-9DF5-E3AF-BDA770DE7BD4}"/>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
        <p:nvSpPr>
          <p:cNvPr id="5" name="Content Placeholder 2">
            <a:extLst>
              <a:ext uri="{FF2B5EF4-FFF2-40B4-BE49-F238E27FC236}">
                <a16:creationId xmlns:a16="http://schemas.microsoft.com/office/drawing/2014/main" id="{1BC05598-467D-5E02-BF44-6D55830F1D3B}"/>
              </a:ext>
            </a:extLst>
          </p:cNvPr>
          <p:cNvSpPr>
            <a:spLocks noGrp="1"/>
          </p:cNvSpPr>
          <p:nvPr>
            <p:ph idx="1"/>
          </p:nvPr>
        </p:nvSpPr>
        <p:spPr>
          <a:xfrm>
            <a:off x="597432" y="987574"/>
            <a:ext cx="7715200" cy="3394472"/>
          </a:xfrm>
        </p:spPr>
        <p:txBody>
          <a:bodyPr>
            <a:normAutofit/>
          </a:bodyPr>
          <a:lstStyle>
            <a:lvl1pPr marL="342892" indent="-342892">
              <a:buFontTx/>
              <a:buBlip>
                <a:blip r:embed="rId3"/>
              </a:buBlip>
              <a:defRPr sz="1400"/>
            </a:lvl1pPr>
            <a:lvl2pPr>
              <a:buClr>
                <a:srgbClr val="00A3EA"/>
              </a:buClr>
              <a:buFont typeface="Wingdings" panose="05000000000000000000" pitchFamily="2" charset="2"/>
              <a:buChar char="§"/>
              <a:defRPr sz="1400"/>
            </a:lvl2pPr>
            <a:lvl3pPr marL="1257269" indent="-342892">
              <a:buClr>
                <a:srgbClr val="002F70"/>
              </a:buClr>
              <a:buFont typeface="+mj-lt"/>
              <a:buAutoNum type="arabicPeriod"/>
              <a:defRPr sz="1400"/>
            </a:lvl3pPr>
            <a:lvl4pPr>
              <a:buClr>
                <a:srgbClr val="00A3EA"/>
              </a:buClr>
              <a:defRPr sz="1400"/>
            </a:lvl4pPr>
            <a:lvl5pPr marL="2057348" indent="-228594">
              <a:buClr>
                <a:srgbClr val="002F70"/>
              </a:buClr>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7700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footer/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4BAE-CE40-4061-1758-3AB7BF1E877A}"/>
              </a:ext>
            </a:extLst>
          </p:cNvPr>
          <p:cNvSpPr>
            <a:spLocks noGrp="1"/>
          </p:cNvSpPr>
          <p:nvPr>
            <p:ph type="title" hasCustomPrompt="1"/>
          </p:nvPr>
        </p:nvSpPr>
        <p:spPr>
          <a:xfrm>
            <a:off x="597432" y="286522"/>
            <a:ext cx="6840000" cy="341013"/>
          </a:xfrm>
          <a:prstGeom prst="rect">
            <a:avLst/>
          </a:prstGeom>
        </p:spPr>
        <p:txBody>
          <a:bodyPr lIns="0" rIns="0">
            <a:noAutofit/>
          </a:bodyPr>
          <a:lstStyle>
            <a:lvl1pPr>
              <a:defRPr sz="2200">
                <a:solidFill>
                  <a:schemeClr val="tx2"/>
                </a:solidFill>
                <a:latin typeface="Arial" panose="020B0604020202020204" pitchFamily="34" charset="0"/>
                <a:cs typeface="Arial" panose="020B0604020202020204" pitchFamily="34" charset="0"/>
              </a:defRPr>
            </a:lvl1pPr>
          </a:lstStyle>
          <a:p>
            <a:r>
              <a:rPr lang="en-US"/>
              <a:t>Click to edit heading</a:t>
            </a:r>
            <a:endParaRPr lang="en-AU"/>
          </a:p>
        </p:txBody>
      </p:sp>
      <p:sp>
        <p:nvSpPr>
          <p:cNvPr id="3" name="Slide Number Placeholder 2">
            <a:extLst>
              <a:ext uri="{FF2B5EF4-FFF2-40B4-BE49-F238E27FC236}">
                <a16:creationId xmlns:a16="http://schemas.microsoft.com/office/drawing/2014/main" id="{9B4C8167-CEE2-E601-F62F-EB4AC1CFF754}"/>
              </a:ext>
            </a:extLst>
          </p:cNvPr>
          <p:cNvSpPr>
            <a:spLocks noGrp="1"/>
          </p:cNvSpPr>
          <p:nvPr>
            <p:ph type="sldNum" sz="quarter" idx="10"/>
          </p:nvPr>
        </p:nvSpPr>
        <p:spPr/>
        <p:txBody>
          <a:bodyPr/>
          <a:lstStyle>
            <a:lvl1pPr>
              <a:defRPr>
                <a:solidFill>
                  <a:schemeClr val="bg1"/>
                </a:solidFill>
              </a:defRPr>
            </a:lvl1pPr>
          </a:lstStyle>
          <a:p>
            <a:fld id="{48491207-9AF7-404F-89A9-E11E0B000C64}" type="slidenum">
              <a:rPr lang="en-AU" smtClean="0">
                <a:latin typeface="Arial" panose="020B0604020202020204" pitchFamily="34" charset="0"/>
                <a:cs typeface="Arial" panose="020B0604020202020204" pitchFamily="34" charset="0"/>
              </a:rPr>
              <a:pPr/>
              <a:t>‹#›</a:t>
            </a:fld>
            <a:endParaRPr lang="en-AU"/>
          </a:p>
        </p:txBody>
      </p:sp>
      <p:sp>
        <p:nvSpPr>
          <p:cNvPr id="4" name="Content Placeholder 2">
            <a:extLst>
              <a:ext uri="{FF2B5EF4-FFF2-40B4-BE49-F238E27FC236}">
                <a16:creationId xmlns:a16="http://schemas.microsoft.com/office/drawing/2014/main" id="{49D92DB4-544A-BA04-E708-4E3830558827}"/>
              </a:ext>
            </a:extLst>
          </p:cNvPr>
          <p:cNvSpPr>
            <a:spLocks noGrp="1"/>
          </p:cNvSpPr>
          <p:nvPr>
            <p:ph idx="1"/>
          </p:nvPr>
        </p:nvSpPr>
        <p:spPr>
          <a:xfrm>
            <a:off x="597432" y="987574"/>
            <a:ext cx="7715200" cy="3394472"/>
          </a:xfrm>
        </p:spPr>
        <p:txBody>
          <a:bodyPr>
            <a:normAutofit/>
          </a:bodyPr>
          <a:lstStyle>
            <a:lvl1pPr marL="342892" indent="-342892">
              <a:buFontTx/>
              <a:buBlip>
                <a:blip r:embed="rId3"/>
              </a:buBlip>
              <a:defRPr sz="1400"/>
            </a:lvl1pPr>
            <a:lvl2pPr>
              <a:buClr>
                <a:srgbClr val="00A3EA"/>
              </a:buClr>
              <a:buFont typeface="Wingdings" panose="05000000000000000000" pitchFamily="2" charset="2"/>
              <a:buChar char="§"/>
              <a:defRPr sz="1400"/>
            </a:lvl2pPr>
            <a:lvl3pPr marL="1257269" indent="-342892">
              <a:buClr>
                <a:srgbClr val="002F70"/>
              </a:buClr>
              <a:buFont typeface="+mj-lt"/>
              <a:buAutoNum type="arabicPeriod"/>
              <a:defRPr sz="1400"/>
            </a:lvl3pPr>
            <a:lvl4pPr>
              <a:buClr>
                <a:srgbClr val="00A3EA"/>
              </a:buClr>
              <a:defRPr sz="1400"/>
            </a:lvl4pPr>
            <a:lvl5pPr marL="2057348" indent="-228594">
              <a:buClr>
                <a:srgbClr val="002F70"/>
              </a:buClr>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0049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8860-D81F-9FE9-5790-BAAA36E3870E}"/>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719EEA51-2100-88B0-3724-E5DC96DF45F0}"/>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Tree>
    <p:extLst>
      <p:ext uri="{BB962C8B-B14F-4D97-AF65-F5344CB8AC3E}">
        <p14:creationId xmlns:p14="http://schemas.microsoft.com/office/powerpoint/2010/main" val="1708498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it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CBE492-F31A-9E29-DD74-86C4AE9F57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1"/>
            <a:ext cx="9144000" cy="5143499"/>
          </a:xfrm>
          <a:prstGeom prst="rect">
            <a:avLst/>
          </a:prstGeom>
        </p:spPr>
      </p:pic>
      <p:sp>
        <p:nvSpPr>
          <p:cNvPr id="5" name="Title 1">
            <a:extLst>
              <a:ext uri="{FF2B5EF4-FFF2-40B4-BE49-F238E27FC236}">
                <a16:creationId xmlns:a16="http://schemas.microsoft.com/office/drawing/2014/main" id="{B1BE2FA7-824E-9CAB-FDA1-2EF187D7B944}"/>
              </a:ext>
            </a:extLst>
          </p:cNvPr>
          <p:cNvSpPr>
            <a:spLocks noGrp="1"/>
          </p:cNvSpPr>
          <p:nvPr>
            <p:ph type="ctrTitle" hasCustomPrompt="1"/>
          </p:nvPr>
        </p:nvSpPr>
        <p:spPr>
          <a:xfrm>
            <a:off x="1547664" y="2283719"/>
            <a:ext cx="6048672" cy="576063"/>
          </a:xfrm>
          <a:prstGeom prst="rect">
            <a:avLst/>
          </a:prstGeom>
        </p:spPr>
        <p:txBody>
          <a:bodyPr>
            <a:normAutofit/>
          </a:bodyPr>
          <a:lstStyle>
            <a:lvl1pPr algn="ctr">
              <a:defRPr sz="2800">
                <a:solidFill>
                  <a:schemeClr val="tx2"/>
                </a:solidFill>
              </a:defRPr>
            </a:lvl1pPr>
          </a:lstStyle>
          <a:p>
            <a:r>
              <a:rPr lang="en-US"/>
              <a:t>Click to edit the exit message</a:t>
            </a:r>
            <a:endParaRPr lang="en-AU"/>
          </a:p>
        </p:txBody>
      </p:sp>
      <p:sp>
        <p:nvSpPr>
          <p:cNvPr id="2" name="TextBox 1">
            <a:extLst>
              <a:ext uri="{FF2B5EF4-FFF2-40B4-BE49-F238E27FC236}">
                <a16:creationId xmlns:a16="http://schemas.microsoft.com/office/drawing/2014/main" id="{B0D15D83-A475-4DFD-9989-064398FE39FA}"/>
              </a:ext>
            </a:extLst>
          </p:cNvPr>
          <p:cNvSpPr txBox="1"/>
          <p:nvPr userDrawn="1"/>
        </p:nvSpPr>
        <p:spPr>
          <a:xfrm>
            <a:off x="3134299" y="4299943"/>
            <a:ext cx="2875403" cy="369332"/>
          </a:xfrm>
          <a:prstGeom prst="rect">
            <a:avLst/>
          </a:prstGeom>
          <a:noFill/>
        </p:spPr>
        <p:txBody>
          <a:bodyPr wrap="none" lIns="0" tIns="0" rIns="0" bIns="0" rtlCol="0" anchor="ctr" anchorCtr="0">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ctr" defTabSz="914378"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2098613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knowledgement of Country (static)">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24B7B5-84BB-31CB-0380-091FC48BA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 y="-2285"/>
            <a:ext cx="9143999" cy="5148070"/>
          </a:xfrm>
          <a:prstGeom prst="rect">
            <a:avLst/>
          </a:prstGeom>
        </p:spPr>
      </p:pic>
    </p:spTree>
    <p:extLst>
      <p:ext uri="{BB962C8B-B14F-4D97-AF65-F5344CB8AC3E}">
        <p14:creationId xmlns:p14="http://schemas.microsoft.com/office/powerpoint/2010/main" val="37739199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96EA3C-AC61-05DF-4691-B2D4252CAA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499"/>
          </a:xfrm>
          <a:prstGeom prst="rect">
            <a:avLst/>
          </a:prstGeom>
        </p:spPr>
      </p:pic>
      <p:sp>
        <p:nvSpPr>
          <p:cNvPr id="6" name="Title 5">
            <a:extLst>
              <a:ext uri="{FF2B5EF4-FFF2-40B4-BE49-F238E27FC236}">
                <a16:creationId xmlns:a16="http://schemas.microsoft.com/office/drawing/2014/main" id="{389DAECE-7084-6F27-AF1A-ED268E5A0FC8}"/>
              </a:ext>
            </a:extLst>
          </p:cNvPr>
          <p:cNvSpPr>
            <a:spLocks noGrp="1"/>
          </p:cNvSpPr>
          <p:nvPr>
            <p:ph type="title" hasCustomPrompt="1"/>
          </p:nvPr>
        </p:nvSpPr>
        <p:spPr>
          <a:xfrm>
            <a:off x="597432" y="1800000"/>
            <a:ext cx="6480720" cy="577334"/>
          </a:xfrm>
          <a:prstGeom prst="rect">
            <a:avLst/>
          </a:prstGeom>
        </p:spPr>
        <p:txBody>
          <a:bodyPr lIns="0" rIns="0">
            <a:noAutofit/>
          </a:bodyPr>
          <a:lstStyle>
            <a:lvl1pPr algn="l">
              <a:defRPr sz="3000">
                <a:solidFill>
                  <a:schemeClr val="tx2"/>
                </a:solidFill>
              </a:defRPr>
            </a:lvl1pPr>
          </a:lstStyle>
          <a:p>
            <a:r>
              <a:rPr lang="en-US"/>
              <a:t>Click to edit </a:t>
            </a:r>
            <a:r>
              <a:rPr lang="en-AU"/>
              <a:t>title</a:t>
            </a:r>
          </a:p>
        </p:txBody>
      </p:sp>
      <p:sp>
        <p:nvSpPr>
          <p:cNvPr id="5" name="Subtitle 2">
            <a:extLst>
              <a:ext uri="{FF2B5EF4-FFF2-40B4-BE49-F238E27FC236}">
                <a16:creationId xmlns:a16="http://schemas.microsoft.com/office/drawing/2014/main" id="{E32142C2-FD82-B198-FF0D-B417C99CE3D2}"/>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endParaRPr lang="en-AU"/>
          </a:p>
        </p:txBody>
      </p:sp>
      <p:sp>
        <p:nvSpPr>
          <p:cNvPr id="3" name="TextBox 2">
            <a:extLst>
              <a:ext uri="{FF2B5EF4-FFF2-40B4-BE49-F238E27FC236}">
                <a16:creationId xmlns:a16="http://schemas.microsoft.com/office/drawing/2014/main" id="{AEEB1345-D0C1-C2F6-0CD8-C2834824626A}"/>
              </a:ext>
            </a:extLst>
          </p:cNvPr>
          <p:cNvSpPr txBox="1"/>
          <p:nvPr userDrawn="1"/>
        </p:nvSpPr>
        <p:spPr>
          <a:xfrm>
            <a:off x="597432" y="4458706"/>
            <a:ext cx="2875403" cy="369332"/>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4275749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96EA3C-AC61-05DF-4691-B2D4252CAA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5">
            <a:extLst>
              <a:ext uri="{FF2B5EF4-FFF2-40B4-BE49-F238E27FC236}">
                <a16:creationId xmlns:a16="http://schemas.microsoft.com/office/drawing/2014/main" id="{389DAECE-7084-6F27-AF1A-ED268E5A0FC8}"/>
              </a:ext>
            </a:extLst>
          </p:cNvPr>
          <p:cNvSpPr>
            <a:spLocks noGrp="1"/>
          </p:cNvSpPr>
          <p:nvPr>
            <p:ph type="title" hasCustomPrompt="1"/>
          </p:nvPr>
        </p:nvSpPr>
        <p:spPr>
          <a:xfrm>
            <a:off x="597432" y="1800004"/>
            <a:ext cx="6480720" cy="577334"/>
          </a:xfrm>
          <a:prstGeom prst="rect">
            <a:avLst/>
          </a:prstGeom>
        </p:spPr>
        <p:txBody>
          <a:bodyPr lIns="0" rIns="0">
            <a:noAutofit/>
          </a:bodyPr>
          <a:lstStyle>
            <a:lvl1pPr algn="l">
              <a:defRPr sz="3000">
                <a:solidFill>
                  <a:schemeClr val="tx2"/>
                </a:solidFill>
              </a:defRPr>
            </a:lvl1pPr>
          </a:lstStyle>
          <a:p>
            <a:r>
              <a:rPr lang="en-US"/>
              <a:t>Click to edit </a:t>
            </a:r>
            <a:r>
              <a:rPr lang="en-AU"/>
              <a:t>title</a:t>
            </a:r>
          </a:p>
        </p:txBody>
      </p:sp>
      <p:sp>
        <p:nvSpPr>
          <p:cNvPr id="5" name="Subtitle 2">
            <a:extLst>
              <a:ext uri="{FF2B5EF4-FFF2-40B4-BE49-F238E27FC236}">
                <a16:creationId xmlns:a16="http://schemas.microsoft.com/office/drawing/2014/main" id="{E32142C2-FD82-B198-FF0D-B417C99CE3D2}"/>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chemeClr val="tx2"/>
                </a:solidFill>
                <a:latin typeface="Arial" panose="020B0604020202020204" pitchFamily="34" charset="0"/>
                <a:cs typeface="Arial" panose="020B0604020202020204" pitchFamily="34" charset="0"/>
              </a:defRPr>
            </a:lvl1pPr>
            <a:lvl2pPr marL="457171"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9" indent="0" algn="ctr">
              <a:buNone/>
              <a:defRPr>
                <a:solidFill>
                  <a:schemeClr val="tx1">
                    <a:tint val="75000"/>
                  </a:schemeClr>
                </a:solidFill>
              </a:defRPr>
            </a:lvl5pPr>
            <a:lvl6pPr marL="2285849" indent="0" algn="ctr">
              <a:buNone/>
              <a:defRPr>
                <a:solidFill>
                  <a:schemeClr val="tx1">
                    <a:tint val="75000"/>
                  </a:schemeClr>
                </a:solidFill>
              </a:defRPr>
            </a:lvl6pPr>
            <a:lvl7pPr marL="2743018" indent="0" algn="ctr">
              <a:buNone/>
              <a:defRPr>
                <a:solidFill>
                  <a:schemeClr val="tx1">
                    <a:tint val="75000"/>
                  </a:schemeClr>
                </a:solidFill>
              </a:defRPr>
            </a:lvl7pPr>
            <a:lvl8pPr marL="3200187" indent="0" algn="ctr">
              <a:buNone/>
              <a:defRPr>
                <a:solidFill>
                  <a:schemeClr val="tx1">
                    <a:tint val="75000"/>
                  </a:schemeClr>
                </a:solidFill>
              </a:defRPr>
            </a:lvl8pPr>
            <a:lvl9pPr marL="3657356" indent="0" algn="ctr">
              <a:buNone/>
              <a:defRPr>
                <a:solidFill>
                  <a:schemeClr val="tx1">
                    <a:tint val="75000"/>
                  </a:schemeClr>
                </a:solidFill>
              </a:defRPr>
            </a:lvl9pPr>
          </a:lstStyle>
          <a:p>
            <a:r>
              <a:rPr lang="en-US"/>
              <a:t>Click to edit subtitle</a:t>
            </a:r>
            <a:endParaRPr lang="en-AU"/>
          </a:p>
        </p:txBody>
      </p:sp>
      <p:sp>
        <p:nvSpPr>
          <p:cNvPr id="3" name="TextBox 2">
            <a:extLst>
              <a:ext uri="{FF2B5EF4-FFF2-40B4-BE49-F238E27FC236}">
                <a16:creationId xmlns:a16="http://schemas.microsoft.com/office/drawing/2014/main" id="{AEEB1345-D0C1-C2F6-0CD8-C2834824626A}"/>
              </a:ext>
            </a:extLst>
          </p:cNvPr>
          <p:cNvSpPr txBox="1"/>
          <p:nvPr userDrawn="1"/>
        </p:nvSpPr>
        <p:spPr>
          <a:xfrm>
            <a:off x="597436" y="4458709"/>
            <a:ext cx="2875403" cy="369332"/>
          </a:xfrm>
          <a:prstGeom prst="rect">
            <a:avLst/>
          </a:prstGeom>
          <a:noFill/>
        </p:spPr>
        <p:txBody>
          <a:bodyPr wrap="none" lIns="0" tIns="0" rIns="0" bIns="0" rtlCol="0" anchor="ctr" anchorCtr="0">
            <a:noAutofit/>
          </a:bodyPr>
          <a:lstStyle/>
          <a:p>
            <a:pPr marL="0" marR="0" lvl="0" indent="0" algn="l" defTabSz="914339"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l" defTabSz="914339"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410981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C1A05-0010-88CC-CC94-4A40B71572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7"/>
            <a:ext cx="9144000" cy="5143499"/>
          </a:xfrm>
          <a:prstGeom prst="rect">
            <a:avLst/>
          </a:prstGeom>
        </p:spPr>
      </p:pic>
      <p:sp>
        <p:nvSpPr>
          <p:cNvPr id="7" name="Title 5">
            <a:extLst>
              <a:ext uri="{FF2B5EF4-FFF2-40B4-BE49-F238E27FC236}">
                <a16:creationId xmlns:a16="http://schemas.microsoft.com/office/drawing/2014/main" id="{A7F8D406-78DE-C97B-E738-2B90747B1A89}"/>
              </a:ext>
            </a:extLst>
          </p:cNvPr>
          <p:cNvSpPr>
            <a:spLocks noGrp="1"/>
          </p:cNvSpPr>
          <p:nvPr>
            <p:ph type="title" hasCustomPrompt="1"/>
          </p:nvPr>
        </p:nvSpPr>
        <p:spPr>
          <a:xfrm>
            <a:off x="597432" y="1800004"/>
            <a:ext cx="6480720" cy="577334"/>
          </a:xfrm>
          <a:prstGeom prst="rect">
            <a:avLst/>
          </a:prstGeom>
        </p:spPr>
        <p:txBody>
          <a:bodyPr lIns="0" rIns="0">
            <a:noAutofit/>
          </a:bodyPr>
          <a:lstStyle>
            <a:lvl1pPr algn="l">
              <a:defRPr sz="3000">
                <a:solidFill>
                  <a:schemeClr val="bg1"/>
                </a:solidFill>
              </a:defRPr>
            </a:lvl1pPr>
          </a:lstStyle>
          <a:p>
            <a:r>
              <a:rPr lang="en-US"/>
              <a:t>Click to edit </a:t>
            </a:r>
            <a:r>
              <a:rPr lang="en-AU"/>
              <a:t>title</a:t>
            </a:r>
          </a:p>
        </p:txBody>
      </p:sp>
      <p:sp>
        <p:nvSpPr>
          <p:cNvPr id="8" name="Subtitle 2">
            <a:extLst>
              <a:ext uri="{FF2B5EF4-FFF2-40B4-BE49-F238E27FC236}">
                <a16:creationId xmlns:a16="http://schemas.microsoft.com/office/drawing/2014/main" id="{F27610B6-5EDB-C682-A448-07D1FC05D376}"/>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chemeClr val="bg1"/>
                </a:solidFill>
                <a:latin typeface="Arial" panose="020B0604020202020204" pitchFamily="34" charset="0"/>
                <a:cs typeface="Arial" panose="020B0604020202020204" pitchFamily="34" charset="0"/>
              </a:defRPr>
            </a:lvl1pPr>
            <a:lvl2pPr marL="457171"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9" indent="0" algn="ctr">
              <a:buNone/>
              <a:defRPr>
                <a:solidFill>
                  <a:schemeClr val="tx1">
                    <a:tint val="75000"/>
                  </a:schemeClr>
                </a:solidFill>
              </a:defRPr>
            </a:lvl5pPr>
            <a:lvl6pPr marL="2285849" indent="0" algn="ctr">
              <a:buNone/>
              <a:defRPr>
                <a:solidFill>
                  <a:schemeClr val="tx1">
                    <a:tint val="75000"/>
                  </a:schemeClr>
                </a:solidFill>
              </a:defRPr>
            </a:lvl6pPr>
            <a:lvl7pPr marL="2743018" indent="0" algn="ctr">
              <a:buNone/>
              <a:defRPr>
                <a:solidFill>
                  <a:schemeClr val="tx1">
                    <a:tint val="75000"/>
                  </a:schemeClr>
                </a:solidFill>
              </a:defRPr>
            </a:lvl7pPr>
            <a:lvl8pPr marL="3200187" indent="0" algn="ctr">
              <a:buNone/>
              <a:defRPr>
                <a:solidFill>
                  <a:schemeClr val="tx1">
                    <a:tint val="75000"/>
                  </a:schemeClr>
                </a:solidFill>
              </a:defRPr>
            </a:lvl8pPr>
            <a:lvl9pPr marL="3657356" indent="0" algn="ctr">
              <a:buNone/>
              <a:defRPr>
                <a:solidFill>
                  <a:schemeClr val="tx1">
                    <a:tint val="75000"/>
                  </a:schemeClr>
                </a:solidFill>
              </a:defRPr>
            </a:lvl9pPr>
          </a:lstStyle>
          <a:p>
            <a:r>
              <a:rPr lang="en-US"/>
              <a:t>Click to edit subtitle</a:t>
            </a:r>
            <a:endParaRPr lang="en-AU"/>
          </a:p>
        </p:txBody>
      </p:sp>
      <p:sp>
        <p:nvSpPr>
          <p:cNvPr id="9" name="TextBox 8">
            <a:extLst>
              <a:ext uri="{FF2B5EF4-FFF2-40B4-BE49-F238E27FC236}">
                <a16:creationId xmlns:a16="http://schemas.microsoft.com/office/drawing/2014/main" id="{B8CF0AAB-3888-3125-FAEF-FC1C4BA68A3A}"/>
              </a:ext>
            </a:extLst>
          </p:cNvPr>
          <p:cNvSpPr txBox="1"/>
          <p:nvPr userDrawn="1"/>
        </p:nvSpPr>
        <p:spPr>
          <a:xfrm>
            <a:off x="597436" y="4458709"/>
            <a:ext cx="2875403" cy="369332"/>
          </a:xfrm>
          <a:prstGeom prst="rect">
            <a:avLst/>
          </a:prstGeom>
          <a:noFill/>
        </p:spPr>
        <p:txBody>
          <a:bodyPr wrap="none" lIns="0" tIns="0" rIns="0" bIns="0" rtlCol="0" anchor="ctr" anchorCtr="0">
            <a:noAutofit/>
          </a:bodyPr>
          <a:lstStyle/>
          <a:p>
            <a:pPr marL="0" marR="0" lvl="0" indent="0" algn="l" defTabSz="914339"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bg1"/>
                </a:solidFill>
                <a:latin typeface="Arial" panose="020B0604020202020204" pitchFamily="34" charset="0"/>
                <a:cs typeface="Arial" panose="020B0604020202020204" pitchFamily="34" charset="0"/>
              </a:rPr>
              <a:t>AUSTRALIAN BUREAU OF STATISTICS</a:t>
            </a:r>
          </a:p>
          <a:p>
            <a:pPr marL="0" marR="0" lvl="0" indent="0" algn="l" defTabSz="914339"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bg1"/>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2812877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alternate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C1A05-0010-88CC-CC94-4A40B71572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4" y="7"/>
            <a:ext cx="9143999" cy="5143499"/>
          </a:xfrm>
          <a:prstGeom prst="rect">
            <a:avLst/>
          </a:prstGeom>
        </p:spPr>
      </p:pic>
      <p:sp>
        <p:nvSpPr>
          <p:cNvPr id="7" name="Title 5">
            <a:extLst>
              <a:ext uri="{FF2B5EF4-FFF2-40B4-BE49-F238E27FC236}">
                <a16:creationId xmlns:a16="http://schemas.microsoft.com/office/drawing/2014/main" id="{A7F8D406-78DE-C97B-E738-2B90747B1A89}"/>
              </a:ext>
            </a:extLst>
          </p:cNvPr>
          <p:cNvSpPr>
            <a:spLocks noGrp="1"/>
          </p:cNvSpPr>
          <p:nvPr>
            <p:ph type="title" hasCustomPrompt="1"/>
          </p:nvPr>
        </p:nvSpPr>
        <p:spPr>
          <a:xfrm>
            <a:off x="597432" y="1800004"/>
            <a:ext cx="6480720" cy="577334"/>
          </a:xfrm>
          <a:prstGeom prst="rect">
            <a:avLst/>
          </a:prstGeom>
        </p:spPr>
        <p:txBody>
          <a:bodyPr lIns="0" rIns="0">
            <a:noAutofit/>
          </a:bodyPr>
          <a:lstStyle>
            <a:lvl1pPr algn="l">
              <a:defRPr sz="3000">
                <a:solidFill>
                  <a:srgbClr val="002F70"/>
                </a:solidFill>
              </a:defRPr>
            </a:lvl1pPr>
          </a:lstStyle>
          <a:p>
            <a:r>
              <a:rPr lang="en-US"/>
              <a:t>Click to edit </a:t>
            </a:r>
            <a:r>
              <a:rPr lang="en-AU"/>
              <a:t>title</a:t>
            </a:r>
          </a:p>
        </p:txBody>
      </p:sp>
      <p:sp>
        <p:nvSpPr>
          <p:cNvPr id="8" name="Subtitle 2">
            <a:extLst>
              <a:ext uri="{FF2B5EF4-FFF2-40B4-BE49-F238E27FC236}">
                <a16:creationId xmlns:a16="http://schemas.microsoft.com/office/drawing/2014/main" id="{F27610B6-5EDB-C682-A448-07D1FC05D376}"/>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rgbClr val="002F70"/>
                </a:solidFill>
                <a:latin typeface="Arial" panose="020B0604020202020204" pitchFamily="34" charset="0"/>
                <a:cs typeface="Arial" panose="020B0604020202020204" pitchFamily="34" charset="0"/>
              </a:defRPr>
            </a:lvl1pPr>
            <a:lvl2pPr marL="457171"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9" indent="0" algn="ctr">
              <a:buNone/>
              <a:defRPr>
                <a:solidFill>
                  <a:schemeClr val="tx1">
                    <a:tint val="75000"/>
                  </a:schemeClr>
                </a:solidFill>
              </a:defRPr>
            </a:lvl5pPr>
            <a:lvl6pPr marL="2285849" indent="0" algn="ctr">
              <a:buNone/>
              <a:defRPr>
                <a:solidFill>
                  <a:schemeClr val="tx1">
                    <a:tint val="75000"/>
                  </a:schemeClr>
                </a:solidFill>
              </a:defRPr>
            </a:lvl6pPr>
            <a:lvl7pPr marL="2743018" indent="0" algn="ctr">
              <a:buNone/>
              <a:defRPr>
                <a:solidFill>
                  <a:schemeClr val="tx1">
                    <a:tint val="75000"/>
                  </a:schemeClr>
                </a:solidFill>
              </a:defRPr>
            </a:lvl7pPr>
            <a:lvl8pPr marL="3200187" indent="0" algn="ctr">
              <a:buNone/>
              <a:defRPr>
                <a:solidFill>
                  <a:schemeClr val="tx1">
                    <a:tint val="75000"/>
                  </a:schemeClr>
                </a:solidFill>
              </a:defRPr>
            </a:lvl8pPr>
            <a:lvl9pPr marL="3657356" indent="0" algn="ctr">
              <a:buNone/>
              <a:defRPr>
                <a:solidFill>
                  <a:schemeClr val="tx1">
                    <a:tint val="75000"/>
                  </a:schemeClr>
                </a:solidFill>
              </a:defRPr>
            </a:lvl9pPr>
          </a:lstStyle>
          <a:p>
            <a:r>
              <a:rPr lang="en-US"/>
              <a:t>Click to edit subtitle</a:t>
            </a:r>
            <a:endParaRPr lang="en-AU"/>
          </a:p>
        </p:txBody>
      </p:sp>
      <p:sp>
        <p:nvSpPr>
          <p:cNvPr id="9" name="TextBox 8">
            <a:extLst>
              <a:ext uri="{FF2B5EF4-FFF2-40B4-BE49-F238E27FC236}">
                <a16:creationId xmlns:a16="http://schemas.microsoft.com/office/drawing/2014/main" id="{B8CF0AAB-3888-3125-FAEF-FC1C4BA68A3A}"/>
              </a:ext>
            </a:extLst>
          </p:cNvPr>
          <p:cNvSpPr txBox="1"/>
          <p:nvPr userDrawn="1"/>
        </p:nvSpPr>
        <p:spPr>
          <a:xfrm>
            <a:off x="597436" y="4458709"/>
            <a:ext cx="2875403" cy="369332"/>
          </a:xfrm>
          <a:prstGeom prst="rect">
            <a:avLst/>
          </a:prstGeom>
          <a:noFill/>
        </p:spPr>
        <p:txBody>
          <a:bodyPr wrap="none" lIns="0" tIns="0" rIns="0" bIns="0" rtlCol="0" anchor="ctr" anchorCtr="0">
            <a:noAutofit/>
          </a:bodyPr>
          <a:lstStyle/>
          <a:p>
            <a:pPr marL="0" marR="0" lvl="0" indent="0" algn="l" defTabSz="914339"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bg1"/>
                </a:solidFill>
                <a:latin typeface="Arial" panose="020B0604020202020204" pitchFamily="34" charset="0"/>
                <a:cs typeface="Arial" panose="020B0604020202020204" pitchFamily="34" charset="0"/>
              </a:rPr>
              <a:t>AUSTRALIAN BUREAU OF STATISTICS</a:t>
            </a:r>
          </a:p>
          <a:p>
            <a:pPr marL="0" marR="0" lvl="0" indent="0" algn="l" defTabSz="914339"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bg1"/>
                </a:solidFill>
                <a:latin typeface="Arial" panose="020B0604020202020204" pitchFamily="34" charset="0"/>
                <a:cs typeface="Arial" panose="020B0604020202020204" pitchFamily="34" charset="0"/>
              </a:rPr>
              <a:t>Informing Australia’s important decisions</a:t>
            </a:r>
          </a:p>
        </p:txBody>
      </p:sp>
      <p:sp>
        <p:nvSpPr>
          <p:cNvPr id="2" name="TextBox 1">
            <a:extLst>
              <a:ext uri="{FF2B5EF4-FFF2-40B4-BE49-F238E27FC236}">
                <a16:creationId xmlns:a16="http://schemas.microsoft.com/office/drawing/2014/main" id="{ED37904B-4B38-51CF-69C9-3F604392EBFD}"/>
              </a:ext>
            </a:extLst>
          </p:cNvPr>
          <p:cNvSpPr txBox="1"/>
          <p:nvPr userDrawn="1"/>
        </p:nvSpPr>
        <p:spPr>
          <a:xfrm>
            <a:off x="749836" y="4611109"/>
            <a:ext cx="2875403" cy="369332"/>
          </a:xfrm>
          <a:prstGeom prst="rect">
            <a:avLst/>
          </a:prstGeom>
          <a:noFill/>
        </p:spPr>
        <p:txBody>
          <a:bodyPr wrap="none" lIns="0" tIns="0" rIns="0" bIns="0" rtlCol="0" anchor="ctr" anchorCtr="0">
            <a:noAutofit/>
          </a:bodyPr>
          <a:lstStyle/>
          <a:p>
            <a:pPr marL="0" marR="0" lvl="0" indent="0" algn="l" defTabSz="914339"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l" defTabSz="914339"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227709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5BDD1-0F36-CA3C-71E2-1DF9C69F9E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7"/>
            <a:ext cx="9144000" cy="5143499"/>
          </a:xfrm>
          <a:prstGeom prst="rect">
            <a:avLst/>
          </a:prstGeom>
        </p:spPr>
      </p:pic>
      <p:sp>
        <p:nvSpPr>
          <p:cNvPr id="6" name="Title 5">
            <a:extLst>
              <a:ext uri="{FF2B5EF4-FFF2-40B4-BE49-F238E27FC236}">
                <a16:creationId xmlns:a16="http://schemas.microsoft.com/office/drawing/2014/main" id="{389DAECE-7084-6F27-AF1A-ED268E5A0FC8}"/>
              </a:ext>
            </a:extLst>
          </p:cNvPr>
          <p:cNvSpPr>
            <a:spLocks noGrp="1"/>
          </p:cNvSpPr>
          <p:nvPr>
            <p:ph type="title" hasCustomPrompt="1"/>
          </p:nvPr>
        </p:nvSpPr>
        <p:spPr>
          <a:xfrm>
            <a:off x="597433" y="1814067"/>
            <a:ext cx="5940216" cy="577334"/>
          </a:xfrm>
          <a:prstGeom prst="rect">
            <a:avLst/>
          </a:prstGeom>
        </p:spPr>
        <p:txBody>
          <a:bodyPr lIns="0" rIns="0">
            <a:normAutofit/>
          </a:bodyPr>
          <a:lstStyle>
            <a:lvl1pPr algn="l">
              <a:defRPr sz="2600">
                <a:solidFill>
                  <a:schemeClr val="tx2"/>
                </a:solidFill>
              </a:defRPr>
            </a:lvl1pPr>
          </a:lstStyle>
          <a:p>
            <a:r>
              <a:rPr lang="en-US"/>
              <a:t>Click to edit chapter heading</a:t>
            </a:r>
            <a:endParaRPr lang="en-AU"/>
          </a:p>
        </p:txBody>
      </p:sp>
    </p:spTree>
    <p:extLst>
      <p:ext uri="{BB962C8B-B14F-4D97-AF65-F5344CB8AC3E}">
        <p14:creationId xmlns:p14="http://schemas.microsoft.com/office/powerpoint/2010/main" val="745156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e (footer/waterm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4BAE-CE40-4061-1758-3AB7BF1E877A}"/>
              </a:ext>
            </a:extLst>
          </p:cNvPr>
          <p:cNvSpPr>
            <a:spLocks noGrp="1"/>
          </p:cNvSpPr>
          <p:nvPr>
            <p:ph type="title" hasCustomPrompt="1"/>
          </p:nvPr>
        </p:nvSpPr>
        <p:spPr>
          <a:xfrm>
            <a:off x="597432" y="286525"/>
            <a:ext cx="6840000" cy="341013"/>
          </a:xfrm>
          <a:prstGeom prst="rect">
            <a:avLst/>
          </a:prstGeom>
        </p:spPr>
        <p:txBody>
          <a:bodyPr lIns="0" rIns="0">
            <a:noAutofit/>
          </a:bodyPr>
          <a:lstStyle>
            <a:lvl1pPr>
              <a:defRPr sz="2200">
                <a:solidFill>
                  <a:schemeClr val="tx2"/>
                </a:solidFill>
                <a:latin typeface="Arial" panose="020B0604020202020204" pitchFamily="34" charset="0"/>
                <a:cs typeface="Arial" panose="020B0604020202020204" pitchFamily="34" charset="0"/>
              </a:defRPr>
            </a:lvl1pPr>
          </a:lstStyle>
          <a:p>
            <a:r>
              <a:rPr lang="en-US"/>
              <a:t>Click to edit heading</a:t>
            </a:r>
            <a:endParaRPr lang="en-AU"/>
          </a:p>
        </p:txBody>
      </p:sp>
      <p:sp>
        <p:nvSpPr>
          <p:cNvPr id="3" name="Slide Number Placeholder 2">
            <a:extLst>
              <a:ext uri="{FF2B5EF4-FFF2-40B4-BE49-F238E27FC236}">
                <a16:creationId xmlns:a16="http://schemas.microsoft.com/office/drawing/2014/main" id="{9B4C8167-CEE2-E601-F62F-EB4AC1CFF754}"/>
              </a:ext>
            </a:extLst>
          </p:cNvPr>
          <p:cNvSpPr>
            <a:spLocks noGrp="1"/>
          </p:cNvSpPr>
          <p:nvPr>
            <p:ph type="sldNum" sz="quarter" idx="10"/>
          </p:nvPr>
        </p:nvSpPr>
        <p:spPr/>
        <p:txBody>
          <a:bodyPr/>
          <a:lstStyle>
            <a:lvl1pPr>
              <a:defRPr>
                <a:solidFill>
                  <a:schemeClr val="bg1"/>
                </a:solidFill>
              </a:defRPr>
            </a:lvl1pPr>
          </a:lstStyle>
          <a:p>
            <a:fld id="{48491207-9AF7-404F-89A9-E11E0B000C64}" type="slidenum">
              <a:rPr lang="en-AU" smtClean="0">
                <a:latin typeface="Arial" panose="020B0604020202020204" pitchFamily="34" charset="0"/>
                <a:cs typeface="Arial" panose="020B0604020202020204" pitchFamily="34" charset="0"/>
              </a:rPr>
              <a:pPr/>
              <a:t>‹#›</a:t>
            </a:fld>
            <a:endParaRPr lang="en-AU"/>
          </a:p>
        </p:txBody>
      </p:sp>
      <p:sp>
        <p:nvSpPr>
          <p:cNvPr id="4" name="Content Placeholder 2">
            <a:extLst>
              <a:ext uri="{FF2B5EF4-FFF2-40B4-BE49-F238E27FC236}">
                <a16:creationId xmlns:a16="http://schemas.microsoft.com/office/drawing/2014/main" id="{49D92DB4-544A-BA04-E708-4E3830558827}"/>
              </a:ext>
            </a:extLst>
          </p:cNvPr>
          <p:cNvSpPr>
            <a:spLocks noGrp="1"/>
          </p:cNvSpPr>
          <p:nvPr>
            <p:ph idx="1"/>
          </p:nvPr>
        </p:nvSpPr>
        <p:spPr>
          <a:xfrm>
            <a:off x="597434" y="987577"/>
            <a:ext cx="7715203" cy="3394472"/>
          </a:xfrm>
        </p:spPr>
        <p:txBody>
          <a:bodyPr>
            <a:normAutofit/>
          </a:bodyPr>
          <a:lstStyle>
            <a:lvl1pPr marL="342878" indent="-342878">
              <a:buFontTx/>
              <a:buBlip>
                <a:blip r:embed="rId3"/>
              </a:buBlip>
              <a:defRPr sz="1400"/>
            </a:lvl1pPr>
            <a:lvl2pPr>
              <a:buClr>
                <a:srgbClr val="00A3EA"/>
              </a:buClr>
              <a:buFont typeface="Wingdings" panose="05000000000000000000" pitchFamily="2" charset="2"/>
              <a:buChar char="§"/>
              <a:defRPr sz="1400"/>
            </a:lvl2pPr>
            <a:lvl3pPr marL="1257215" indent="-342878">
              <a:buClr>
                <a:srgbClr val="002F70"/>
              </a:buClr>
              <a:buFont typeface="+mj-lt"/>
              <a:buAutoNum type="arabicPeriod"/>
              <a:defRPr sz="1400"/>
            </a:lvl3pPr>
            <a:lvl4pPr>
              <a:buClr>
                <a:srgbClr val="00A3EA"/>
              </a:buClr>
              <a:defRPr sz="1400"/>
            </a:lvl4pPr>
            <a:lvl5pPr marL="2057263" indent="-228584">
              <a:buClr>
                <a:srgbClr val="002F70"/>
              </a:buClr>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16402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8860-D81F-9FE9-5790-BAAA36E3870E}"/>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719EEA51-2100-88B0-3724-E5DC96DF45F0}"/>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Tree>
    <p:extLst>
      <p:ext uri="{BB962C8B-B14F-4D97-AF65-F5344CB8AC3E}">
        <p14:creationId xmlns:p14="http://schemas.microsoft.com/office/powerpoint/2010/main" val="311210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xit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CBE492-F31A-9E29-DD74-86C4AE9F57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7"/>
            <a:ext cx="9144000" cy="5143499"/>
          </a:xfrm>
          <a:prstGeom prst="rect">
            <a:avLst/>
          </a:prstGeom>
        </p:spPr>
      </p:pic>
      <p:sp>
        <p:nvSpPr>
          <p:cNvPr id="5" name="Title 1">
            <a:extLst>
              <a:ext uri="{FF2B5EF4-FFF2-40B4-BE49-F238E27FC236}">
                <a16:creationId xmlns:a16="http://schemas.microsoft.com/office/drawing/2014/main" id="{B1BE2FA7-824E-9CAB-FDA1-2EF187D7B944}"/>
              </a:ext>
            </a:extLst>
          </p:cNvPr>
          <p:cNvSpPr>
            <a:spLocks noGrp="1"/>
          </p:cNvSpPr>
          <p:nvPr>
            <p:ph type="ctrTitle" hasCustomPrompt="1"/>
          </p:nvPr>
        </p:nvSpPr>
        <p:spPr>
          <a:xfrm>
            <a:off x="1547665" y="2283719"/>
            <a:ext cx="6048672" cy="576063"/>
          </a:xfrm>
          <a:prstGeom prst="rect">
            <a:avLst/>
          </a:prstGeom>
        </p:spPr>
        <p:txBody>
          <a:bodyPr>
            <a:normAutofit/>
          </a:bodyPr>
          <a:lstStyle>
            <a:lvl1pPr algn="ctr">
              <a:defRPr sz="2800">
                <a:solidFill>
                  <a:schemeClr val="tx2"/>
                </a:solidFill>
              </a:defRPr>
            </a:lvl1pPr>
          </a:lstStyle>
          <a:p>
            <a:r>
              <a:rPr lang="en-US"/>
              <a:t>Click to edit the exit message</a:t>
            </a:r>
            <a:endParaRPr lang="en-AU"/>
          </a:p>
        </p:txBody>
      </p:sp>
      <p:sp>
        <p:nvSpPr>
          <p:cNvPr id="2" name="TextBox 1">
            <a:extLst>
              <a:ext uri="{FF2B5EF4-FFF2-40B4-BE49-F238E27FC236}">
                <a16:creationId xmlns:a16="http://schemas.microsoft.com/office/drawing/2014/main" id="{B0D15D83-A475-4DFD-9989-064398FE39FA}"/>
              </a:ext>
            </a:extLst>
          </p:cNvPr>
          <p:cNvSpPr txBox="1"/>
          <p:nvPr userDrawn="1"/>
        </p:nvSpPr>
        <p:spPr>
          <a:xfrm>
            <a:off x="3134302" y="4299946"/>
            <a:ext cx="2875403" cy="369332"/>
          </a:xfrm>
          <a:prstGeom prst="rect">
            <a:avLst/>
          </a:prstGeom>
          <a:noFill/>
        </p:spPr>
        <p:txBody>
          <a:bodyPr wrap="none" lIns="0" tIns="0" rIns="0" bIns="0" rtlCol="0" anchor="ctr" anchorCtr="0">
            <a:noAutofit/>
          </a:bodyPr>
          <a:lstStyle/>
          <a:p>
            <a:pPr marL="0" marR="0" lvl="0" indent="0" algn="ctr" defTabSz="914339"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ctr" defTabSz="914339"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849086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slide (header/watermark)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5EA2-12C0-E823-C76D-BD6B79931A7D}"/>
              </a:ext>
            </a:extLst>
          </p:cNvPr>
          <p:cNvSpPr>
            <a:spLocks noGrp="1"/>
          </p:cNvSpPr>
          <p:nvPr>
            <p:ph type="title" hasCustomPrompt="1"/>
          </p:nvPr>
        </p:nvSpPr>
        <p:spPr>
          <a:xfrm>
            <a:off x="597432" y="286522"/>
            <a:ext cx="6840000" cy="341013"/>
          </a:xfrm>
          <a:prstGeom prst="rect">
            <a:avLst/>
          </a:prstGeom>
        </p:spPr>
        <p:txBody>
          <a:bodyPr lIns="0" rIns="0">
            <a:noAutofit/>
          </a:bodyPr>
          <a:lstStyle>
            <a:lvl1pPr>
              <a:defRPr sz="2200">
                <a:solidFill>
                  <a:schemeClr val="bg1"/>
                </a:solidFill>
                <a:latin typeface="Arial" panose="020B0604020202020204" pitchFamily="34" charset="0"/>
                <a:cs typeface="Arial" panose="020B0604020202020204" pitchFamily="34" charset="0"/>
              </a:defRPr>
            </a:lvl1pPr>
          </a:lstStyle>
          <a:p>
            <a:r>
              <a:rPr lang="en-US"/>
              <a:t>Click to edit heading</a:t>
            </a:r>
            <a:endParaRPr lang="en-AU"/>
          </a:p>
        </p:txBody>
      </p:sp>
      <p:sp>
        <p:nvSpPr>
          <p:cNvPr id="4" name="Slide Number Placeholder 3">
            <a:extLst>
              <a:ext uri="{FF2B5EF4-FFF2-40B4-BE49-F238E27FC236}">
                <a16:creationId xmlns:a16="http://schemas.microsoft.com/office/drawing/2014/main" id="{07F3B0A4-9BE0-9DF5-E3AF-BDA770DE7BD4}"/>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
        <p:nvSpPr>
          <p:cNvPr id="5" name="Content Placeholder 2">
            <a:extLst>
              <a:ext uri="{FF2B5EF4-FFF2-40B4-BE49-F238E27FC236}">
                <a16:creationId xmlns:a16="http://schemas.microsoft.com/office/drawing/2014/main" id="{1BC05598-467D-5E02-BF44-6D55830F1D3B}"/>
              </a:ext>
            </a:extLst>
          </p:cNvPr>
          <p:cNvSpPr>
            <a:spLocks noGrp="1"/>
          </p:cNvSpPr>
          <p:nvPr>
            <p:ph idx="1"/>
          </p:nvPr>
        </p:nvSpPr>
        <p:spPr>
          <a:xfrm>
            <a:off x="597432" y="987574"/>
            <a:ext cx="7715200" cy="3394472"/>
          </a:xfrm>
        </p:spPr>
        <p:txBody>
          <a:bodyPr>
            <a:normAutofit/>
          </a:bodyPr>
          <a:lstStyle>
            <a:lvl1pPr marL="342892" indent="-342892">
              <a:buFontTx/>
              <a:buBlip>
                <a:blip r:embed="rId3"/>
              </a:buBlip>
              <a:defRPr sz="1400"/>
            </a:lvl1pPr>
            <a:lvl2pPr>
              <a:buClr>
                <a:srgbClr val="00A3EA"/>
              </a:buClr>
              <a:buFont typeface="Wingdings" panose="05000000000000000000" pitchFamily="2" charset="2"/>
              <a:buChar char="§"/>
              <a:defRPr sz="1400"/>
            </a:lvl2pPr>
            <a:lvl3pPr marL="1257269" indent="-342892">
              <a:buClr>
                <a:srgbClr val="002F70"/>
              </a:buClr>
              <a:buFont typeface="+mj-lt"/>
              <a:buAutoNum type="arabicPeriod"/>
              <a:defRPr sz="1400"/>
            </a:lvl3pPr>
            <a:lvl4pPr>
              <a:buClr>
                <a:srgbClr val="00A3EA"/>
              </a:buClr>
              <a:defRPr sz="1400"/>
            </a:lvl4pPr>
            <a:lvl5pPr marL="2057348" indent="-228594">
              <a:buClr>
                <a:srgbClr val="002F70"/>
              </a:buClr>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44485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of Country (static)">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24B7B5-84BB-31CB-0380-091FC48BA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286"/>
            <a:ext cx="9143998" cy="5148070"/>
          </a:xfrm>
          <a:prstGeom prst="rect">
            <a:avLst/>
          </a:prstGeom>
        </p:spPr>
      </p:pic>
    </p:spTree>
    <p:extLst>
      <p:ext uri="{BB962C8B-B14F-4D97-AF65-F5344CB8AC3E}">
        <p14:creationId xmlns:p14="http://schemas.microsoft.com/office/powerpoint/2010/main" val="175002360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96EA3C-AC61-05DF-4691-B2D4252CAA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5">
            <a:extLst>
              <a:ext uri="{FF2B5EF4-FFF2-40B4-BE49-F238E27FC236}">
                <a16:creationId xmlns:a16="http://schemas.microsoft.com/office/drawing/2014/main" id="{389DAECE-7084-6F27-AF1A-ED268E5A0FC8}"/>
              </a:ext>
            </a:extLst>
          </p:cNvPr>
          <p:cNvSpPr>
            <a:spLocks noGrp="1"/>
          </p:cNvSpPr>
          <p:nvPr>
            <p:ph type="title" hasCustomPrompt="1"/>
          </p:nvPr>
        </p:nvSpPr>
        <p:spPr>
          <a:xfrm>
            <a:off x="597432" y="1800000"/>
            <a:ext cx="6480720" cy="577334"/>
          </a:xfrm>
          <a:prstGeom prst="rect">
            <a:avLst/>
          </a:prstGeom>
        </p:spPr>
        <p:txBody>
          <a:bodyPr lIns="0" rIns="0">
            <a:noAutofit/>
          </a:bodyPr>
          <a:lstStyle>
            <a:lvl1pPr algn="l">
              <a:defRPr sz="3000">
                <a:solidFill>
                  <a:schemeClr val="tx2"/>
                </a:solidFill>
              </a:defRPr>
            </a:lvl1pPr>
          </a:lstStyle>
          <a:p>
            <a:r>
              <a:rPr lang="en-US"/>
              <a:t>Click to edit </a:t>
            </a:r>
            <a:r>
              <a:rPr lang="en-AU"/>
              <a:t>title</a:t>
            </a:r>
          </a:p>
        </p:txBody>
      </p:sp>
      <p:sp>
        <p:nvSpPr>
          <p:cNvPr id="5" name="Subtitle 2">
            <a:extLst>
              <a:ext uri="{FF2B5EF4-FFF2-40B4-BE49-F238E27FC236}">
                <a16:creationId xmlns:a16="http://schemas.microsoft.com/office/drawing/2014/main" id="{E32142C2-FD82-B198-FF0D-B417C99CE3D2}"/>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endParaRPr lang="en-AU"/>
          </a:p>
        </p:txBody>
      </p:sp>
      <p:sp>
        <p:nvSpPr>
          <p:cNvPr id="3" name="TextBox 2">
            <a:extLst>
              <a:ext uri="{FF2B5EF4-FFF2-40B4-BE49-F238E27FC236}">
                <a16:creationId xmlns:a16="http://schemas.microsoft.com/office/drawing/2014/main" id="{AEEB1345-D0C1-C2F6-0CD8-C2834824626A}"/>
              </a:ext>
            </a:extLst>
          </p:cNvPr>
          <p:cNvSpPr txBox="1"/>
          <p:nvPr userDrawn="1"/>
        </p:nvSpPr>
        <p:spPr>
          <a:xfrm>
            <a:off x="597432" y="4458706"/>
            <a:ext cx="2875403" cy="369332"/>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271738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C1A05-0010-88CC-CC94-4A40B71572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8" cy="5143499"/>
          </a:xfrm>
          <a:prstGeom prst="rect">
            <a:avLst/>
          </a:prstGeom>
        </p:spPr>
      </p:pic>
      <p:sp>
        <p:nvSpPr>
          <p:cNvPr id="7" name="Title 5">
            <a:extLst>
              <a:ext uri="{FF2B5EF4-FFF2-40B4-BE49-F238E27FC236}">
                <a16:creationId xmlns:a16="http://schemas.microsoft.com/office/drawing/2014/main" id="{A7F8D406-78DE-C97B-E738-2B90747B1A89}"/>
              </a:ext>
            </a:extLst>
          </p:cNvPr>
          <p:cNvSpPr>
            <a:spLocks noGrp="1"/>
          </p:cNvSpPr>
          <p:nvPr>
            <p:ph type="title" hasCustomPrompt="1"/>
          </p:nvPr>
        </p:nvSpPr>
        <p:spPr>
          <a:xfrm>
            <a:off x="597432" y="1800000"/>
            <a:ext cx="6480720" cy="577334"/>
          </a:xfrm>
          <a:prstGeom prst="rect">
            <a:avLst/>
          </a:prstGeom>
        </p:spPr>
        <p:txBody>
          <a:bodyPr lIns="0" rIns="0">
            <a:noAutofit/>
          </a:bodyPr>
          <a:lstStyle>
            <a:lvl1pPr algn="l">
              <a:defRPr sz="3000">
                <a:solidFill>
                  <a:schemeClr val="bg1"/>
                </a:solidFill>
              </a:defRPr>
            </a:lvl1pPr>
          </a:lstStyle>
          <a:p>
            <a:r>
              <a:rPr lang="en-US"/>
              <a:t>Click to edit </a:t>
            </a:r>
            <a:r>
              <a:rPr lang="en-AU"/>
              <a:t>title</a:t>
            </a:r>
          </a:p>
        </p:txBody>
      </p:sp>
      <p:sp>
        <p:nvSpPr>
          <p:cNvPr id="8" name="Subtitle 2">
            <a:extLst>
              <a:ext uri="{FF2B5EF4-FFF2-40B4-BE49-F238E27FC236}">
                <a16:creationId xmlns:a16="http://schemas.microsoft.com/office/drawing/2014/main" id="{F27610B6-5EDB-C682-A448-07D1FC05D376}"/>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endParaRPr lang="en-AU"/>
          </a:p>
        </p:txBody>
      </p:sp>
      <p:sp>
        <p:nvSpPr>
          <p:cNvPr id="9" name="TextBox 8">
            <a:extLst>
              <a:ext uri="{FF2B5EF4-FFF2-40B4-BE49-F238E27FC236}">
                <a16:creationId xmlns:a16="http://schemas.microsoft.com/office/drawing/2014/main" id="{B8CF0AAB-3888-3125-FAEF-FC1C4BA68A3A}"/>
              </a:ext>
            </a:extLst>
          </p:cNvPr>
          <p:cNvSpPr txBox="1"/>
          <p:nvPr userDrawn="1"/>
        </p:nvSpPr>
        <p:spPr>
          <a:xfrm>
            <a:off x="597432" y="4458706"/>
            <a:ext cx="2875403" cy="369332"/>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bg1"/>
                </a:solidFill>
                <a:latin typeface="Arial" panose="020B0604020202020204" pitchFamily="34" charset="0"/>
                <a:cs typeface="Arial" panose="020B0604020202020204" pitchFamily="34" charset="0"/>
              </a:rPr>
              <a:t>AUSTRALIAN BUREAU OF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bg1"/>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1276444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C1A05-0010-88CC-CC94-4A40B71572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499"/>
          </a:xfrm>
          <a:prstGeom prst="rect">
            <a:avLst/>
          </a:prstGeom>
        </p:spPr>
      </p:pic>
      <p:sp>
        <p:nvSpPr>
          <p:cNvPr id="7" name="Title 5">
            <a:extLst>
              <a:ext uri="{FF2B5EF4-FFF2-40B4-BE49-F238E27FC236}">
                <a16:creationId xmlns:a16="http://schemas.microsoft.com/office/drawing/2014/main" id="{A7F8D406-78DE-C97B-E738-2B90747B1A89}"/>
              </a:ext>
            </a:extLst>
          </p:cNvPr>
          <p:cNvSpPr>
            <a:spLocks noGrp="1"/>
          </p:cNvSpPr>
          <p:nvPr>
            <p:ph type="title" hasCustomPrompt="1"/>
          </p:nvPr>
        </p:nvSpPr>
        <p:spPr>
          <a:xfrm>
            <a:off x="597432" y="1800000"/>
            <a:ext cx="6480720" cy="577334"/>
          </a:xfrm>
          <a:prstGeom prst="rect">
            <a:avLst/>
          </a:prstGeom>
        </p:spPr>
        <p:txBody>
          <a:bodyPr lIns="0" rIns="0">
            <a:noAutofit/>
          </a:bodyPr>
          <a:lstStyle>
            <a:lvl1pPr algn="l">
              <a:defRPr sz="3000">
                <a:solidFill>
                  <a:schemeClr val="bg1"/>
                </a:solidFill>
              </a:defRPr>
            </a:lvl1pPr>
          </a:lstStyle>
          <a:p>
            <a:r>
              <a:rPr lang="en-US"/>
              <a:t>Click to edit </a:t>
            </a:r>
            <a:r>
              <a:rPr lang="en-AU"/>
              <a:t>title</a:t>
            </a:r>
          </a:p>
        </p:txBody>
      </p:sp>
      <p:sp>
        <p:nvSpPr>
          <p:cNvPr id="8" name="Subtitle 2">
            <a:extLst>
              <a:ext uri="{FF2B5EF4-FFF2-40B4-BE49-F238E27FC236}">
                <a16:creationId xmlns:a16="http://schemas.microsoft.com/office/drawing/2014/main" id="{F27610B6-5EDB-C682-A448-07D1FC05D376}"/>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endParaRPr lang="en-AU"/>
          </a:p>
        </p:txBody>
      </p:sp>
      <p:sp>
        <p:nvSpPr>
          <p:cNvPr id="9" name="TextBox 8">
            <a:extLst>
              <a:ext uri="{FF2B5EF4-FFF2-40B4-BE49-F238E27FC236}">
                <a16:creationId xmlns:a16="http://schemas.microsoft.com/office/drawing/2014/main" id="{B8CF0AAB-3888-3125-FAEF-FC1C4BA68A3A}"/>
              </a:ext>
            </a:extLst>
          </p:cNvPr>
          <p:cNvSpPr txBox="1"/>
          <p:nvPr userDrawn="1"/>
        </p:nvSpPr>
        <p:spPr>
          <a:xfrm>
            <a:off x="597432" y="4458706"/>
            <a:ext cx="2875403" cy="369332"/>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bg1"/>
                </a:solidFill>
                <a:latin typeface="Arial" panose="020B0604020202020204" pitchFamily="34" charset="0"/>
                <a:cs typeface="Arial" panose="020B0604020202020204" pitchFamily="34" charset="0"/>
              </a:rPr>
              <a:t>AUSTRALIAN BUREAU OF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bg1"/>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4238544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lternate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C1A05-0010-88CC-CC94-4A40B71572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 y="0"/>
            <a:ext cx="9143998" cy="5143499"/>
          </a:xfrm>
          <a:prstGeom prst="rect">
            <a:avLst/>
          </a:prstGeom>
        </p:spPr>
      </p:pic>
      <p:sp>
        <p:nvSpPr>
          <p:cNvPr id="7" name="Title 5">
            <a:extLst>
              <a:ext uri="{FF2B5EF4-FFF2-40B4-BE49-F238E27FC236}">
                <a16:creationId xmlns:a16="http://schemas.microsoft.com/office/drawing/2014/main" id="{A7F8D406-78DE-C97B-E738-2B90747B1A89}"/>
              </a:ext>
            </a:extLst>
          </p:cNvPr>
          <p:cNvSpPr>
            <a:spLocks noGrp="1"/>
          </p:cNvSpPr>
          <p:nvPr>
            <p:ph type="title" hasCustomPrompt="1"/>
          </p:nvPr>
        </p:nvSpPr>
        <p:spPr>
          <a:xfrm>
            <a:off x="597432" y="1800000"/>
            <a:ext cx="6480720" cy="577334"/>
          </a:xfrm>
          <a:prstGeom prst="rect">
            <a:avLst/>
          </a:prstGeom>
        </p:spPr>
        <p:txBody>
          <a:bodyPr lIns="0" rIns="0">
            <a:noAutofit/>
          </a:bodyPr>
          <a:lstStyle>
            <a:lvl1pPr algn="l">
              <a:defRPr sz="3000">
                <a:solidFill>
                  <a:srgbClr val="002F70"/>
                </a:solidFill>
              </a:defRPr>
            </a:lvl1pPr>
          </a:lstStyle>
          <a:p>
            <a:r>
              <a:rPr lang="en-US"/>
              <a:t>Click to edit </a:t>
            </a:r>
            <a:r>
              <a:rPr lang="en-AU"/>
              <a:t>title</a:t>
            </a:r>
          </a:p>
        </p:txBody>
      </p:sp>
      <p:sp>
        <p:nvSpPr>
          <p:cNvPr id="8" name="Subtitle 2">
            <a:extLst>
              <a:ext uri="{FF2B5EF4-FFF2-40B4-BE49-F238E27FC236}">
                <a16:creationId xmlns:a16="http://schemas.microsoft.com/office/drawing/2014/main" id="{F27610B6-5EDB-C682-A448-07D1FC05D376}"/>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rgbClr val="002F7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endParaRPr lang="en-AU"/>
          </a:p>
        </p:txBody>
      </p:sp>
      <p:sp>
        <p:nvSpPr>
          <p:cNvPr id="9" name="TextBox 8">
            <a:extLst>
              <a:ext uri="{FF2B5EF4-FFF2-40B4-BE49-F238E27FC236}">
                <a16:creationId xmlns:a16="http://schemas.microsoft.com/office/drawing/2014/main" id="{B8CF0AAB-3888-3125-FAEF-FC1C4BA68A3A}"/>
              </a:ext>
            </a:extLst>
          </p:cNvPr>
          <p:cNvSpPr txBox="1"/>
          <p:nvPr userDrawn="1"/>
        </p:nvSpPr>
        <p:spPr>
          <a:xfrm>
            <a:off x="597432" y="4458706"/>
            <a:ext cx="2875403" cy="369332"/>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bg1"/>
                </a:solidFill>
                <a:latin typeface="Arial" panose="020B0604020202020204" pitchFamily="34" charset="0"/>
                <a:cs typeface="Arial" panose="020B0604020202020204" pitchFamily="34" charset="0"/>
              </a:rPr>
              <a:t>AUSTRALIAN BUREAU OF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bg1"/>
                </a:solidFill>
                <a:latin typeface="Arial" panose="020B0604020202020204" pitchFamily="34" charset="0"/>
                <a:cs typeface="Arial" panose="020B0604020202020204" pitchFamily="34" charset="0"/>
              </a:rPr>
              <a:t>Informing Australia’s important decisions</a:t>
            </a:r>
          </a:p>
        </p:txBody>
      </p:sp>
      <p:sp>
        <p:nvSpPr>
          <p:cNvPr id="2" name="TextBox 1">
            <a:extLst>
              <a:ext uri="{FF2B5EF4-FFF2-40B4-BE49-F238E27FC236}">
                <a16:creationId xmlns:a16="http://schemas.microsoft.com/office/drawing/2014/main" id="{ED37904B-4B38-51CF-69C9-3F604392EBFD}"/>
              </a:ext>
            </a:extLst>
          </p:cNvPr>
          <p:cNvSpPr txBox="1"/>
          <p:nvPr userDrawn="1"/>
        </p:nvSpPr>
        <p:spPr>
          <a:xfrm>
            <a:off x="749832" y="4611106"/>
            <a:ext cx="2875403" cy="369332"/>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2673740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5BDD1-0F36-CA3C-71E2-1DF9C69F9E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499"/>
          </a:xfrm>
          <a:prstGeom prst="rect">
            <a:avLst/>
          </a:prstGeom>
        </p:spPr>
      </p:pic>
      <p:sp>
        <p:nvSpPr>
          <p:cNvPr id="6" name="Title 5">
            <a:extLst>
              <a:ext uri="{FF2B5EF4-FFF2-40B4-BE49-F238E27FC236}">
                <a16:creationId xmlns:a16="http://schemas.microsoft.com/office/drawing/2014/main" id="{389DAECE-7084-6F27-AF1A-ED268E5A0FC8}"/>
              </a:ext>
            </a:extLst>
          </p:cNvPr>
          <p:cNvSpPr>
            <a:spLocks noGrp="1"/>
          </p:cNvSpPr>
          <p:nvPr>
            <p:ph type="title" hasCustomPrompt="1"/>
          </p:nvPr>
        </p:nvSpPr>
        <p:spPr>
          <a:xfrm>
            <a:off x="597432" y="1814062"/>
            <a:ext cx="5940216" cy="577334"/>
          </a:xfrm>
          <a:prstGeom prst="rect">
            <a:avLst/>
          </a:prstGeom>
        </p:spPr>
        <p:txBody>
          <a:bodyPr lIns="0" rIns="0">
            <a:normAutofit/>
          </a:bodyPr>
          <a:lstStyle>
            <a:lvl1pPr algn="l">
              <a:defRPr sz="2600">
                <a:solidFill>
                  <a:schemeClr val="tx2"/>
                </a:solidFill>
              </a:defRPr>
            </a:lvl1pPr>
          </a:lstStyle>
          <a:p>
            <a:r>
              <a:rPr lang="en-US"/>
              <a:t>Click to edit chapter heading</a:t>
            </a:r>
            <a:endParaRPr lang="en-AU"/>
          </a:p>
        </p:txBody>
      </p:sp>
    </p:spTree>
    <p:extLst>
      <p:ext uri="{BB962C8B-B14F-4D97-AF65-F5344CB8AC3E}">
        <p14:creationId xmlns:p14="http://schemas.microsoft.com/office/powerpoint/2010/main" val="3678037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age (footer/waterm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4BAE-CE40-4061-1758-3AB7BF1E877A}"/>
              </a:ext>
            </a:extLst>
          </p:cNvPr>
          <p:cNvSpPr>
            <a:spLocks noGrp="1"/>
          </p:cNvSpPr>
          <p:nvPr>
            <p:ph type="title" hasCustomPrompt="1"/>
          </p:nvPr>
        </p:nvSpPr>
        <p:spPr>
          <a:xfrm>
            <a:off x="597432" y="286521"/>
            <a:ext cx="6840000" cy="341013"/>
          </a:xfrm>
          <a:prstGeom prst="rect">
            <a:avLst/>
          </a:prstGeom>
        </p:spPr>
        <p:txBody>
          <a:bodyPr lIns="0" rIns="0">
            <a:noAutofit/>
          </a:bodyPr>
          <a:lstStyle>
            <a:lvl1pPr>
              <a:defRPr sz="2200">
                <a:solidFill>
                  <a:schemeClr val="tx2"/>
                </a:solidFill>
                <a:latin typeface="Arial" panose="020B0604020202020204" pitchFamily="34" charset="0"/>
                <a:cs typeface="Arial" panose="020B0604020202020204" pitchFamily="34" charset="0"/>
              </a:defRPr>
            </a:lvl1pPr>
          </a:lstStyle>
          <a:p>
            <a:r>
              <a:rPr lang="en-US"/>
              <a:t>Click to edit heading</a:t>
            </a:r>
            <a:endParaRPr lang="en-AU"/>
          </a:p>
        </p:txBody>
      </p:sp>
      <p:sp>
        <p:nvSpPr>
          <p:cNvPr id="3" name="Slide Number Placeholder 2">
            <a:extLst>
              <a:ext uri="{FF2B5EF4-FFF2-40B4-BE49-F238E27FC236}">
                <a16:creationId xmlns:a16="http://schemas.microsoft.com/office/drawing/2014/main" id="{9B4C8167-CEE2-E601-F62F-EB4AC1CFF754}"/>
              </a:ext>
            </a:extLst>
          </p:cNvPr>
          <p:cNvSpPr>
            <a:spLocks noGrp="1"/>
          </p:cNvSpPr>
          <p:nvPr>
            <p:ph type="sldNum" sz="quarter" idx="10"/>
          </p:nvPr>
        </p:nvSpPr>
        <p:spPr/>
        <p:txBody>
          <a:bodyPr/>
          <a:lstStyle>
            <a:lvl1pPr>
              <a:defRPr>
                <a:solidFill>
                  <a:schemeClr val="bg1"/>
                </a:solidFill>
              </a:defRPr>
            </a:lvl1pPr>
          </a:lstStyle>
          <a:p>
            <a:fld id="{48491207-9AF7-404F-89A9-E11E0B000C64}" type="slidenum">
              <a:rPr lang="en-AU" smtClean="0">
                <a:latin typeface="Arial" panose="020B0604020202020204" pitchFamily="34" charset="0"/>
                <a:cs typeface="Arial" panose="020B0604020202020204" pitchFamily="34" charset="0"/>
              </a:rPr>
              <a:pPr/>
              <a:t>‹#›</a:t>
            </a:fld>
            <a:endParaRPr lang="en-AU"/>
          </a:p>
        </p:txBody>
      </p:sp>
      <p:sp>
        <p:nvSpPr>
          <p:cNvPr id="4" name="Content Placeholder 2">
            <a:extLst>
              <a:ext uri="{FF2B5EF4-FFF2-40B4-BE49-F238E27FC236}">
                <a16:creationId xmlns:a16="http://schemas.microsoft.com/office/drawing/2014/main" id="{49D92DB4-544A-BA04-E708-4E3830558827}"/>
              </a:ext>
            </a:extLst>
          </p:cNvPr>
          <p:cNvSpPr>
            <a:spLocks noGrp="1"/>
          </p:cNvSpPr>
          <p:nvPr>
            <p:ph idx="1"/>
          </p:nvPr>
        </p:nvSpPr>
        <p:spPr>
          <a:xfrm>
            <a:off x="597432" y="987574"/>
            <a:ext cx="7715200" cy="3394472"/>
          </a:xfrm>
        </p:spPr>
        <p:txBody>
          <a:bodyPr>
            <a:normAutofit/>
          </a:bodyPr>
          <a:lstStyle>
            <a:lvl1pPr marL="342900" indent="-342900">
              <a:buFontTx/>
              <a:buBlip>
                <a:blip r:embed="rId3"/>
              </a:buBlip>
              <a:defRPr sz="1400"/>
            </a:lvl1pPr>
            <a:lvl2pPr>
              <a:buClr>
                <a:srgbClr val="00A3EA"/>
              </a:buClr>
              <a:buFont typeface="Wingdings" panose="05000000000000000000" pitchFamily="2" charset="2"/>
              <a:buChar char="§"/>
              <a:defRPr sz="1400"/>
            </a:lvl2pPr>
            <a:lvl3pPr marL="1257300" indent="-342900">
              <a:buClr>
                <a:srgbClr val="002F70"/>
              </a:buClr>
              <a:buFont typeface="+mj-lt"/>
              <a:buAutoNum type="arabicPeriod"/>
              <a:defRPr sz="1400"/>
            </a:lvl3pPr>
            <a:lvl4pPr>
              <a:buClr>
                <a:srgbClr val="00A3EA"/>
              </a:buClr>
              <a:defRPr sz="1400"/>
            </a:lvl4pPr>
            <a:lvl5pPr marL="2057400" indent="-228600">
              <a:buClr>
                <a:srgbClr val="002F70"/>
              </a:buClr>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42071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8860-D81F-9FE9-5790-BAAA36E3870E}"/>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719EEA51-2100-88B0-3724-E5DC96DF45F0}"/>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Tree>
    <p:extLst>
      <p:ext uri="{BB962C8B-B14F-4D97-AF65-F5344CB8AC3E}">
        <p14:creationId xmlns:p14="http://schemas.microsoft.com/office/powerpoint/2010/main" val="2534892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xit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CBE492-F31A-9E29-DD74-86C4AE9F57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499"/>
          </a:xfrm>
          <a:prstGeom prst="rect">
            <a:avLst/>
          </a:prstGeom>
        </p:spPr>
      </p:pic>
      <p:sp>
        <p:nvSpPr>
          <p:cNvPr id="5" name="Title 1">
            <a:extLst>
              <a:ext uri="{FF2B5EF4-FFF2-40B4-BE49-F238E27FC236}">
                <a16:creationId xmlns:a16="http://schemas.microsoft.com/office/drawing/2014/main" id="{B1BE2FA7-824E-9CAB-FDA1-2EF187D7B944}"/>
              </a:ext>
            </a:extLst>
          </p:cNvPr>
          <p:cNvSpPr>
            <a:spLocks noGrp="1"/>
          </p:cNvSpPr>
          <p:nvPr>
            <p:ph type="ctrTitle" hasCustomPrompt="1"/>
          </p:nvPr>
        </p:nvSpPr>
        <p:spPr>
          <a:xfrm>
            <a:off x="1547664" y="2283719"/>
            <a:ext cx="6048672" cy="576063"/>
          </a:xfrm>
          <a:prstGeom prst="rect">
            <a:avLst/>
          </a:prstGeom>
        </p:spPr>
        <p:txBody>
          <a:bodyPr>
            <a:normAutofit/>
          </a:bodyPr>
          <a:lstStyle>
            <a:lvl1pPr algn="ctr">
              <a:defRPr sz="2800">
                <a:solidFill>
                  <a:schemeClr val="tx2"/>
                </a:solidFill>
              </a:defRPr>
            </a:lvl1pPr>
          </a:lstStyle>
          <a:p>
            <a:r>
              <a:rPr lang="en-US"/>
              <a:t>Click to edit the exit message</a:t>
            </a:r>
            <a:endParaRPr lang="en-AU"/>
          </a:p>
        </p:txBody>
      </p:sp>
      <p:sp>
        <p:nvSpPr>
          <p:cNvPr id="2" name="TextBox 1">
            <a:extLst>
              <a:ext uri="{FF2B5EF4-FFF2-40B4-BE49-F238E27FC236}">
                <a16:creationId xmlns:a16="http://schemas.microsoft.com/office/drawing/2014/main" id="{B0D15D83-A475-4DFD-9989-064398FE39FA}"/>
              </a:ext>
            </a:extLst>
          </p:cNvPr>
          <p:cNvSpPr txBox="1"/>
          <p:nvPr userDrawn="1"/>
        </p:nvSpPr>
        <p:spPr>
          <a:xfrm>
            <a:off x="3134298" y="4299942"/>
            <a:ext cx="2875403" cy="369332"/>
          </a:xfrm>
          <a:prstGeom prst="rect">
            <a:avLst/>
          </a:prstGeom>
          <a:no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125559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lternate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C1A05-0010-88CC-CC94-4A40B71572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8" cy="5143498"/>
          </a:xfrm>
          <a:prstGeom prst="rect">
            <a:avLst/>
          </a:prstGeom>
        </p:spPr>
      </p:pic>
      <p:sp>
        <p:nvSpPr>
          <p:cNvPr id="7" name="Title 5">
            <a:extLst>
              <a:ext uri="{FF2B5EF4-FFF2-40B4-BE49-F238E27FC236}">
                <a16:creationId xmlns:a16="http://schemas.microsoft.com/office/drawing/2014/main" id="{A7F8D406-78DE-C97B-E738-2B90747B1A89}"/>
              </a:ext>
            </a:extLst>
          </p:cNvPr>
          <p:cNvSpPr>
            <a:spLocks noGrp="1"/>
          </p:cNvSpPr>
          <p:nvPr>
            <p:ph type="title" hasCustomPrompt="1"/>
          </p:nvPr>
        </p:nvSpPr>
        <p:spPr>
          <a:xfrm>
            <a:off x="597432" y="1800000"/>
            <a:ext cx="6480720" cy="577334"/>
          </a:xfrm>
          <a:prstGeom prst="rect">
            <a:avLst/>
          </a:prstGeom>
        </p:spPr>
        <p:txBody>
          <a:bodyPr lIns="0" rIns="0">
            <a:noAutofit/>
          </a:bodyPr>
          <a:lstStyle>
            <a:lvl1pPr algn="l">
              <a:defRPr sz="3000">
                <a:solidFill>
                  <a:srgbClr val="002F70"/>
                </a:solidFill>
              </a:defRPr>
            </a:lvl1pPr>
          </a:lstStyle>
          <a:p>
            <a:r>
              <a:rPr lang="en-US"/>
              <a:t>Click to edit </a:t>
            </a:r>
            <a:r>
              <a:rPr lang="en-AU"/>
              <a:t>title</a:t>
            </a:r>
          </a:p>
        </p:txBody>
      </p:sp>
      <p:sp>
        <p:nvSpPr>
          <p:cNvPr id="8" name="Subtitle 2">
            <a:extLst>
              <a:ext uri="{FF2B5EF4-FFF2-40B4-BE49-F238E27FC236}">
                <a16:creationId xmlns:a16="http://schemas.microsoft.com/office/drawing/2014/main" id="{F27610B6-5EDB-C682-A448-07D1FC05D376}"/>
              </a:ext>
            </a:extLst>
          </p:cNvPr>
          <p:cNvSpPr>
            <a:spLocks noGrp="1"/>
          </p:cNvSpPr>
          <p:nvPr>
            <p:ph type="subTitle" idx="1" hasCustomPrompt="1"/>
          </p:nvPr>
        </p:nvSpPr>
        <p:spPr>
          <a:xfrm>
            <a:off x="597432" y="2376000"/>
            <a:ext cx="6480720" cy="432048"/>
          </a:xfrm>
          <a:prstGeom prst="rect">
            <a:avLst/>
          </a:prstGeom>
        </p:spPr>
        <p:txBody>
          <a:bodyPr lIns="0" rIns="0">
            <a:noAutofit/>
          </a:bodyPr>
          <a:lstStyle>
            <a:lvl1pPr marL="0" indent="0" algn="l">
              <a:buNone/>
              <a:defRPr sz="2200">
                <a:solidFill>
                  <a:srgbClr val="002F7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endParaRPr lang="en-AU"/>
          </a:p>
        </p:txBody>
      </p:sp>
      <p:sp>
        <p:nvSpPr>
          <p:cNvPr id="9" name="TextBox 8">
            <a:extLst>
              <a:ext uri="{FF2B5EF4-FFF2-40B4-BE49-F238E27FC236}">
                <a16:creationId xmlns:a16="http://schemas.microsoft.com/office/drawing/2014/main" id="{B8CF0AAB-3888-3125-FAEF-FC1C4BA68A3A}"/>
              </a:ext>
            </a:extLst>
          </p:cNvPr>
          <p:cNvSpPr txBox="1"/>
          <p:nvPr userDrawn="1"/>
        </p:nvSpPr>
        <p:spPr>
          <a:xfrm>
            <a:off x="597432" y="4458706"/>
            <a:ext cx="2875403" cy="369332"/>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bg1"/>
                </a:solidFill>
                <a:latin typeface="Arial" panose="020B0604020202020204" pitchFamily="34" charset="0"/>
                <a:cs typeface="Arial" panose="020B0604020202020204" pitchFamily="34" charset="0"/>
              </a:rPr>
              <a:t>AUSTRALIAN BUREAU OF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bg1"/>
                </a:solidFill>
                <a:latin typeface="Arial" panose="020B0604020202020204" pitchFamily="34" charset="0"/>
                <a:cs typeface="Arial" panose="020B0604020202020204" pitchFamily="34" charset="0"/>
              </a:rPr>
              <a:t>Informing Australia’s important decisions</a:t>
            </a:r>
          </a:p>
        </p:txBody>
      </p:sp>
      <p:sp>
        <p:nvSpPr>
          <p:cNvPr id="2" name="TextBox 1">
            <a:extLst>
              <a:ext uri="{FF2B5EF4-FFF2-40B4-BE49-F238E27FC236}">
                <a16:creationId xmlns:a16="http://schemas.microsoft.com/office/drawing/2014/main" id="{ED37904B-4B38-51CF-69C9-3F604392EBFD}"/>
              </a:ext>
            </a:extLst>
          </p:cNvPr>
          <p:cNvSpPr txBox="1"/>
          <p:nvPr userDrawn="1"/>
        </p:nvSpPr>
        <p:spPr>
          <a:xfrm>
            <a:off x="749832" y="4611106"/>
            <a:ext cx="2875403" cy="369332"/>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402377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5BDD1-0F36-CA3C-71E2-1DF9C69F9E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499"/>
          </a:xfrm>
          <a:prstGeom prst="rect">
            <a:avLst/>
          </a:prstGeom>
        </p:spPr>
      </p:pic>
      <p:sp>
        <p:nvSpPr>
          <p:cNvPr id="6" name="Title 5">
            <a:extLst>
              <a:ext uri="{FF2B5EF4-FFF2-40B4-BE49-F238E27FC236}">
                <a16:creationId xmlns:a16="http://schemas.microsoft.com/office/drawing/2014/main" id="{389DAECE-7084-6F27-AF1A-ED268E5A0FC8}"/>
              </a:ext>
            </a:extLst>
          </p:cNvPr>
          <p:cNvSpPr>
            <a:spLocks noGrp="1"/>
          </p:cNvSpPr>
          <p:nvPr>
            <p:ph type="title" hasCustomPrompt="1"/>
          </p:nvPr>
        </p:nvSpPr>
        <p:spPr>
          <a:xfrm>
            <a:off x="597432" y="1814062"/>
            <a:ext cx="5940216" cy="577334"/>
          </a:xfrm>
          <a:prstGeom prst="rect">
            <a:avLst/>
          </a:prstGeom>
        </p:spPr>
        <p:txBody>
          <a:bodyPr lIns="0" rIns="0">
            <a:normAutofit/>
          </a:bodyPr>
          <a:lstStyle>
            <a:lvl1pPr algn="l">
              <a:defRPr sz="2600">
                <a:solidFill>
                  <a:schemeClr val="tx2"/>
                </a:solidFill>
              </a:defRPr>
            </a:lvl1pPr>
          </a:lstStyle>
          <a:p>
            <a:r>
              <a:rPr lang="en-US"/>
              <a:t>Click to edit chapter heading</a:t>
            </a:r>
            <a:endParaRPr lang="en-AU"/>
          </a:p>
        </p:txBody>
      </p:sp>
    </p:spTree>
    <p:extLst>
      <p:ext uri="{BB962C8B-B14F-4D97-AF65-F5344CB8AC3E}">
        <p14:creationId xmlns:p14="http://schemas.microsoft.com/office/powerpoint/2010/main" val="157232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header/no watermark)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5EA2-12C0-E823-C76D-BD6B79931A7D}"/>
              </a:ext>
            </a:extLst>
          </p:cNvPr>
          <p:cNvSpPr>
            <a:spLocks noGrp="1"/>
          </p:cNvSpPr>
          <p:nvPr>
            <p:ph type="title" hasCustomPrompt="1"/>
          </p:nvPr>
        </p:nvSpPr>
        <p:spPr>
          <a:xfrm>
            <a:off x="597432" y="286521"/>
            <a:ext cx="6840000" cy="341013"/>
          </a:xfrm>
          <a:prstGeom prst="rect">
            <a:avLst/>
          </a:prstGeom>
        </p:spPr>
        <p:txBody>
          <a:bodyPr lIns="0" rIns="0">
            <a:noAutofit/>
          </a:bodyPr>
          <a:lstStyle>
            <a:lvl1pPr>
              <a:defRPr sz="2200">
                <a:solidFill>
                  <a:schemeClr val="bg1"/>
                </a:solidFill>
                <a:latin typeface="Arial" panose="020B0604020202020204" pitchFamily="34" charset="0"/>
                <a:cs typeface="Arial" panose="020B0604020202020204" pitchFamily="34" charset="0"/>
              </a:defRPr>
            </a:lvl1pPr>
          </a:lstStyle>
          <a:p>
            <a:r>
              <a:rPr lang="en-US"/>
              <a:t>Click to edit heading</a:t>
            </a:r>
            <a:endParaRPr lang="en-AU"/>
          </a:p>
        </p:txBody>
      </p:sp>
      <p:sp>
        <p:nvSpPr>
          <p:cNvPr id="4" name="Slide Number Placeholder 3">
            <a:extLst>
              <a:ext uri="{FF2B5EF4-FFF2-40B4-BE49-F238E27FC236}">
                <a16:creationId xmlns:a16="http://schemas.microsoft.com/office/drawing/2014/main" id="{07F3B0A4-9BE0-9DF5-E3AF-BDA770DE7BD4}"/>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
        <p:nvSpPr>
          <p:cNvPr id="5" name="Content Placeholder 2">
            <a:extLst>
              <a:ext uri="{FF2B5EF4-FFF2-40B4-BE49-F238E27FC236}">
                <a16:creationId xmlns:a16="http://schemas.microsoft.com/office/drawing/2014/main" id="{1BC05598-467D-5E02-BF44-6D55830F1D3B}"/>
              </a:ext>
            </a:extLst>
          </p:cNvPr>
          <p:cNvSpPr>
            <a:spLocks noGrp="1"/>
          </p:cNvSpPr>
          <p:nvPr>
            <p:ph idx="1"/>
          </p:nvPr>
        </p:nvSpPr>
        <p:spPr>
          <a:xfrm>
            <a:off x="597432" y="987574"/>
            <a:ext cx="7715200" cy="3394472"/>
          </a:xfrm>
        </p:spPr>
        <p:txBody>
          <a:bodyPr>
            <a:normAutofit/>
          </a:bodyPr>
          <a:lstStyle>
            <a:lvl1pPr marL="342900" indent="-342900">
              <a:buFontTx/>
              <a:buBlip>
                <a:blip r:embed="rId3"/>
              </a:buBlip>
              <a:defRPr sz="1400"/>
            </a:lvl1pPr>
            <a:lvl2pPr>
              <a:buClr>
                <a:srgbClr val="00A3EA"/>
              </a:buClr>
              <a:buFont typeface="Wingdings" panose="05000000000000000000" pitchFamily="2" charset="2"/>
              <a:buChar char="§"/>
              <a:defRPr sz="1400"/>
            </a:lvl2pPr>
            <a:lvl3pPr marL="1257300" indent="-342900">
              <a:buClr>
                <a:srgbClr val="002F70"/>
              </a:buClr>
              <a:buFont typeface="+mj-lt"/>
              <a:buAutoNum type="arabicPeriod"/>
              <a:defRPr sz="1400"/>
            </a:lvl3pPr>
            <a:lvl4pPr>
              <a:buClr>
                <a:srgbClr val="00A3EA"/>
              </a:buClr>
              <a:defRPr sz="1400"/>
            </a:lvl4pPr>
            <a:lvl5pPr marL="2057400" indent="-228600">
              <a:buClr>
                <a:srgbClr val="002F70"/>
              </a:buClr>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9499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footer/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4BAE-CE40-4061-1758-3AB7BF1E877A}"/>
              </a:ext>
            </a:extLst>
          </p:cNvPr>
          <p:cNvSpPr>
            <a:spLocks noGrp="1"/>
          </p:cNvSpPr>
          <p:nvPr>
            <p:ph type="title" hasCustomPrompt="1"/>
          </p:nvPr>
        </p:nvSpPr>
        <p:spPr>
          <a:xfrm>
            <a:off x="597432" y="286521"/>
            <a:ext cx="6840000" cy="341013"/>
          </a:xfrm>
          <a:prstGeom prst="rect">
            <a:avLst/>
          </a:prstGeom>
        </p:spPr>
        <p:txBody>
          <a:bodyPr lIns="0" rIns="0">
            <a:noAutofit/>
          </a:bodyPr>
          <a:lstStyle>
            <a:lvl1pPr>
              <a:defRPr sz="2200">
                <a:solidFill>
                  <a:schemeClr val="tx2"/>
                </a:solidFill>
                <a:latin typeface="Arial" panose="020B0604020202020204" pitchFamily="34" charset="0"/>
                <a:cs typeface="Arial" panose="020B0604020202020204" pitchFamily="34" charset="0"/>
              </a:defRPr>
            </a:lvl1pPr>
          </a:lstStyle>
          <a:p>
            <a:r>
              <a:rPr lang="en-US"/>
              <a:t>Click to edit heading</a:t>
            </a:r>
            <a:endParaRPr lang="en-AU"/>
          </a:p>
        </p:txBody>
      </p:sp>
      <p:sp>
        <p:nvSpPr>
          <p:cNvPr id="3" name="Slide Number Placeholder 2">
            <a:extLst>
              <a:ext uri="{FF2B5EF4-FFF2-40B4-BE49-F238E27FC236}">
                <a16:creationId xmlns:a16="http://schemas.microsoft.com/office/drawing/2014/main" id="{9B4C8167-CEE2-E601-F62F-EB4AC1CFF754}"/>
              </a:ext>
            </a:extLst>
          </p:cNvPr>
          <p:cNvSpPr>
            <a:spLocks noGrp="1"/>
          </p:cNvSpPr>
          <p:nvPr>
            <p:ph type="sldNum" sz="quarter" idx="10"/>
          </p:nvPr>
        </p:nvSpPr>
        <p:spPr/>
        <p:txBody>
          <a:bodyPr/>
          <a:lstStyle>
            <a:lvl1pPr>
              <a:defRPr>
                <a:solidFill>
                  <a:schemeClr val="bg1"/>
                </a:solidFill>
              </a:defRPr>
            </a:lvl1pPr>
          </a:lstStyle>
          <a:p>
            <a:fld id="{48491207-9AF7-404F-89A9-E11E0B000C64}" type="slidenum">
              <a:rPr lang="en-AU" smtClean="0">
                <a:latin typeface="Arial" panose="020B0604020202020204" pitchFamily="34" charset="0"/>
                <a:cs typeface="Arial" panose="020B0604020202020204" pitchFamily="34" charset="0"/>
              </a:rPr>
              <a:pPr/>
              <a:t>‹#›</a:t>
            </a:fld>
            <a:endParaRPr lang="en-AU"/>
          </a:p>
        </p:txBody>
      </p:sp>
      <p:sp>
        <p:nvSpPr>
          <p:cNvPr id="4" name="Content Placeholder 2">
            <a:extLst>
              <a:ext uri="{FF2B5EF4-FFF2-40B4-BE49-F238E27FC236}">
                <a16:creationId xmlns:a16="http://schemas.microsoft.com/office/drawing/2014/main" id="{49D92DB4-544A-BA04-E708-4E3830558827}"/>
              </a:ext>
            </a:extLst>
          </p:cNvPr>
          <p:cNvSpPr>
            <a:spLocks noGrp="1"/>
          </p:cNvSpPr>
          <p:nvPr>
            <p:ph idx="1"/>
          </p:nvPr>
        </p:nvSpPr>
        <p:spPr>
          <a:xfrm>
            <a:off x="597432" y="987574"/>
            <a:ext cx="7715200" cy="3394472"/>
          </a:xfrm>
        </p:spPr>
        <p:txBody>
          <a:bodyPr>
            <a:normAutofit/>
          </a:bodyPr>
          <a:lstStyle>
            <a:lvl1pPr marL="342900" indent="-342900">
              <a:buFontTx/>
              <a:buBlip>
                <a:blip r:embed="rId3"/>
              </a:buBlip>
              <a:defRPr sz="1400"/>
            </a:lvl1pPr>
            <a:lvl2pPr>
              <a:buClr>
                <a:srgbClr val="00A3EA"/>
              </a:buClr>
              <a:buFont typeface="Wingdings" panose="05000000000000000000" pitchFamily="2" charset="2"/>
              <a:buChar char="§"/>
              <a:defRPr sz="1400"/>
            </a:lvl2pPr>
            <a:lvl3pPr marL="1257300" indent="-342900">
              <a:buClr>
                <a:srgbClr val="002F70"/>
              </a:buClr>
              <a:buFont typeface="+mj-lt"/>
              <a:buAutoNum type="arabicPeriod"/>
              <a:defRPr sz="1400"/>
            </a:lvl3pPr>
            <a:lvl4pPr>
              <a:buClr>
                <a:srgbClr val="00A3EA"/>
              </a:buClr>
              <a:defRPr sz="1400"/>
            </a:lvl4pPr>
            <a:lvl5pPr marL="2057400" indent="-228600">
              <a:buClr>
                <a:srgbClr val="002F70"/>
              </a:buClr>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8393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8860-D81F-9FE9-5790-BAAA36E3870E}"/>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719EEA51-2100-88B0-3724-E5DC96DF45F0}"/>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Tree>
    <p:extLst>
      <p:ext uri="{BB962C8B-B14F-4D97-AF65-F5344CB8AC3E}">
        <p14:creationId xmlns:p14="http://schemas.microsoft.com/office/powerpoint/2010/main" val="323545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it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CBE492-F31A-9E29-DD74-86C4AE9F57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499"/>
          </a:xfrm>
          <a:prstGeom prst="rect">
            <a:avLst/>
          </a:prstGeom>
        </p:spPr>
      </p:pic>
      <p:sp>
        <p:nvSpPr>
          <p:cNvPr id="5" name="Title 1">
            <a:extLst>
              <a:ext uri="{FF2B5EF4-FFF2-40B4-BE49-F238E27FC236}">
                <a16:creationId xmlns:a16="http://schemas.microsoft.com/office/drawing/2014/main" id="{B1BE2FA7-824E-9CAB-FDA1-2EF187D7B944}"/>
              </a:ext>
            </a:extLst>
          </p:cNvPr>
          <p:cNvSpPr>
            <a:spLocks noGrp="1"/>
          </p:cNvSpPr>
          <p:nvPr>
            <p:ph type="ctrTitle" hasCustomPrompt="1"/>
          </p:nvPr>
        </p:nvSpPr>
        <p:spPr>
          <a:xfrm>
            <a:off x="1547664" y="2283719"/>
            <a:ext cx="6048672" cy="576063"/>
          </a:xfrm>
          <a:prstGeom prst="rect">
            <a:avLst/>
          </a:prstGeom>
        </p:spPr>
        <p:txBody>
          <a:bodyPr>
            <a:normAutofit/>
          </a:bodyPr>
          <a:lstStyle>
            <a:lvl1pPr algn="ctr">
              <a:defRPr sz="2800">
                <a:solidFill>
                  <a:schemeClr val="tx2"/>
                </a:solidFill>
              </a:defRPr>
            </a:lvl1pPr>
          </a:lstStyle>
          <a:p>
            <a:r>
              <a:rPr lang="en-US"/>
              <a:t>Click to edit the exit message</a:t>
            </a:r>
            <a:endParaRPr lang="en-AU"/>
          </a:p>
        </p:txBody>
      </p:sp>
      <p:sp>
        <p:nvSpPr>
          <p:cNvPr id="2" name="TextBox 1">
            <a:extLst>
              <a:ext uri="{FF2B5EF4-FFF2-40B4-BE49-F238E27FC236}">
                <a16:creationId xmlns:a16="http://schemas.microsoft.com/office/drawing/2014/main" id="{B0D15D83-A475-4DFD-9989-064398FE39FA}"/>
              </a:ext>
            </a:extLst>
          </p:cNvPr>
          <p:cNvSpPr txBox="1"/>
          <p:nvPr userDrawn="1"/>
        </p:nvSpPr>
        <p:spPr>
          <a:xfrm>
            <a:off x="3134298" y="4299942"/>
            <a:ext cx="2875403" cy="369332"/>
          </a:xfrm>
          <a:prstGeom prst="rect">
            <a:avLst/>
          </a:prstGeom>
          <a:no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baseline="30000">
                <a:solidFill>
                  <a:schemeClr val="tx2"/>
                </a:solidFill>
                <a:latin typeface="Arial" panose="020B0604020202020204" pitchFamily="34" charset="0"/>
                <a:cs typeface="Arial" panose="020B0604020202020204" pitchFamily="34" charset="0"/>
              </a:rPr>
              <a:t>AUSTRALIAN BUREAU OF STATISTICS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a:solidFill>
                  <a:schemeClr val="tx2"/>
                </a:solidFill>
                <a:latin typeface="Arial" panose="020B0604020202020204" pitchFamily="34" charset="0"/>
                <a:cs typeface="Arial" panose="020B0604020202020204" pitchFamily="34" charset="0"/>
              </a:rPr>
              <a:t>Informing Australia’s important decisions</a:t>
            </a:r>
          </a:p>
        </p:txBody>
      </p:sp>
    </p:spTree>
    <p:extLst>
      <p:ext uri="{BB962C8B-B14F-4D97-AF65-F5344CB8AC3E}">
        <p14:creationId xmlns:p14="http://schemas.microsoft.com/office/powerpoint/2010/main" val="140404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868AE-318F-05DD-B218-63FDF0B4A061}"/>
              </a:ext>
            </a:extLst>
          </p:cNvPr>
          <p:cNvSpPr>
            <a:spLocks noGrp="1" noRot="1" noMove="1" noResize="1" noEditPoints="1" noAdjustHandles="1" noChangeArrowheads="1" noChangeShapeType="1"/>
          </p:cNvSpPr>
          <p:nvPr>
            <p:ph type="title"/>
          </p:nvPr>
        </p:nvSpPr>
        <p:spPr>
          <a:xfrm>
            <a:off x="576000" y="195486"/>
            <a:ext cx="6840000" cy="341013"/>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6C72320-9FE7-E9E1-2308-62FB3B7298D4}"/>
              </a:ext>
            </a:extLst>
          </p:cNvPr>
          <p:cNvSpPr>
            <a:spLocks noGrp="1"/>
          </p:cNvSpPr>
          <p:nvPr>
            <p:ph type="body" idx="1"/>
          </p:nvPr>
        </p:nvSpPr>
        <p:spPr>
          <a:xfrm>
            <a:off x="576000" y="1004400"/>
            <a:ext cx="6840000" cy="360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a:extLst>
              <a:ext uri="{FF2B5EF4-FFF2-40B4-BE49-F238E27FC236}">
                <a16:creationId xmlns:a16="http://schemas.microsoft.com/office/drawing/2014/main" id="{EF00A16D-C15C-6EE3-92E0-1FCAC71665A5}"/>
              </a:ext>
            </a:extLst>
          </p:cNvPr>
          <p:cNvSpPr>
            <a:spLocks noGrp="1"/>
          </p:cNvSpPr>
          <p:nvPr>
            <p:ph type="sldNum" sz="quarter" idx="4"/>
          </p:nvPr>
        </p:nvSpPr>
        <p:spPr>
          <a:xfrm>
            <a:off x="8265680" y="4782095"/>
            <a:ext cx="410776" cy="274637"/>
          </a:xfrm>
          <a:prstGeom prst="rect">
            <a:avLst/>
          </a:prstGeom>
        </p:spPr>
        <p:txBody>
          <a:bodyPr vert="horz" lIns="0" tIns="0" rIns="0" bIns="0" rtlCol="0" anchor="ctr"/>
          <a:lstStyle>
            <a:lvl1pPr algn="r">
              <a:defRPr sz="900">
                <a:solidFill>
                  <a:schemeClr val="tx1">
                    <a:tint val="75000"/>
                  </a:schemeClr>
                </a:solidFill>
              </a:defRPr>
            </a:lvl1p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Tree>
    <p:extLst>
      <p:ext uri="{BB962C8B-B14F-4D97-AF65-F5344CB8AC3E}">
        <p14:creationId xmlns:p14="http://schemas.microsoft.com/office/powerpoint/2010/main" val="1556994728"/>
      </p:ext>
    </p:extLst>
  </p:cSld>
  <p:clrMap bg1="lt1" tx1="dk1" bg2="lt2" tx2="dk2" accent1="accent1" accent2="accent2" accent3="accent3" accent4="accent4" accent5="accent5" accent6="accent6" hlink="hlink" folHlink="folHlink"/>
  <p:sldLayoutIdLst>
    <p:sldLayoutId id="2147483782" r:id="rId1"/>
    <p:sldLayoutId id="2147483777" r:id="rId2"/>
    <p:sldLayoutId id="2147483748" r:id="rId3"/>
    <p:sldLayoutId id="2147483781" r:id="rId4"/>
    <p:sldLayoutId id="2147483778" r:id="rId5"/>
    <p:sldLayoutId id="2147483783" r:id="rId6"/>
    <p:sldLayoutId id="2147483776" r:id="rId7"/>
    <p:sldLayoutId id="2147483780" r:id="rId8"/>
    <p:sldLayoutId id="2147483775" r:id="rId9"/>
  </p:sldLayoutIdLst>
  <p:hf hdr="0" ftr="0" dt="0"/>
  <p:txStyles>
    <p:titleStyle>
      <a:lvl1pPr algn="l" defTabSz="914400" rtl="0" eaLnBrk="1" latinLnBrk="0" hangingPunct="1">
        <a:lnSpc>
          <a:spcPct val="90000"/>
        </a:lnSpc>
        <a:spcBef>
          <a:spcPct val="0"/>
        </a:spcBef>
        <a:buNone/>
        <a:defRPr sz="22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400" b="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100000"/>
        </a:lnSpc>
        <a:spcBef>
          <a:spcPts val="500"/>
        </a:spcBef>
        <a:buFont typeface="+mj-lt"/>
        <a:buAutoNum type="arabicPeriod"/>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Calibri" panose="020F050202020403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868AE-318F-05DD-B218-63FDF0B4A061}"/>
              </a:ext>
            </a:extLst>
          </p:cNvPr>
          <p:cNvSpPr>
            <a:spLocks noGrp="1" noRot="1" noMove="1" noResize="1" noEditPoints="1" noAdjustHandles="1" noChangeArrowheads="1" noChangeShapeType="1"/>
          </p:cNvSpPr>
          <p:nvPr>
            <p:ph type="title"/>
          </p:nvPr>
        </p:nvSpPr>
        <p:spPr>
          <a:xfrm>
            <a:off x="576000" y="195487"/>
            <a:ext cx="6840000" cy="341013"/>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6C72320-9FE7-E9E1-2308-62FB3B7298D4}"/>
              </a:ext>
            </a:extLst>
          </p:cNvPr>
          <p:cNvSpPr>
            <a:spLocks noGrp="1"/>
          </p:cNvSpPr>
          <p:nvPr>
            <p:ph type="body" idx="1"/>
          </p:nvPr>
        </p:nvSpPr>
        <p:spPr>
          <a:xfrm>
            <a:off x="576000" y="1004400"/>
            <a:ext cx="6840000" cy="360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a:extLst>
              <a:ext uri="{FF2B5EF4-FFF2-40B4-BE49-F238E27FC236}">
                <a16:creationId xmlns:a16="http://schemas.microsoft.com/office/drawing/2014/main" id="{EF00A16D-C15C-6EE3-92E0-1FCAC71665A5}"/>
              </a:ext>
            </a:extLst>
          </p:cNvPr>
          <p:cNvSpPr>
            <a:spLocks noGrp="1"/>
          </p:cNvSpPr>
          <p:nvPr>
            <p:ph type="sldNum" sz="quarter" idx="4"/>
          </p:nvPr>
        </p:nvSpPr>
        <p:spPr>
          <a:xfrm>
            <a:off x="8265681" y="4782096"/>
            <a:ext cx="410776" cy="274637"/>
          </a:xfrm>
          <a:prstGeom prst="rect">
            <a:avLst/>
          </a:prstGeom>
        </p:spPr>
        <p:txBody>
          <a:bodyPr vert="horz" lIns="0" tIns="0" rIns="0" bIns="0" rtlCol="0" anchor="ctr"/>
          <a:lstStyle>
            <a:lvl1pPr algn="r">
              <a:defRPr sz="900">
                <a:solidFill>
                  <a:schemeClr val="tx1">
                    <a:tint val="75000"/>
                  </a:schemeClr>
                </a:solidFill>
              </a:defRPr>
            </a:lvl1p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Tree>
    <p:extLst>
      <p:ext uri="{BB962C8B-B14F-4D97-AF65-F5344CB8AC3E}">
        <p14:creationId xmlns:p14="http://schemas.microsoft.com/office/powerpoint/2010/main" val="414671001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378" rtl="0" eaLnBrk="1" latinLnBrk="0" hangingPunct="1">
        <a:lnSpc>
          <a:spcPct val="90000"/>
        </a:lnSpc>
        <a:spcBef>
          <a:spcPct val="0"/>
        </a:spcBef>
        <a:buNone/>
        <a:defRPr sz="22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378" rtl="0" eaLnBrk="1" latinLnBrk="0" hangingPunct="1">
        <a:lnSpc>
          <a:spcPct val="100000"/>
        </a:lnSpc>
        <a:spcBef>
          <a:spcPts val="1000"/>
        </a:spcBef>
        <a:buFont typeface="Arial" panose="020B0604020202020204" pitchFamily="34" charset="0"/>
        <a:buNone/>
        <a:defRPr sz="1400" b="0" kern="1200">
          <a:solidFill>
            <a:schemeClr val="tx1"/>
          </a:solidFill>
          <a:latin typeface="Arial" panose="020B0604020202020204" pitchFamily="34" charset="0"/>
          <a:ea typeface="+mn-ea"/>
          <a:cs typeface="Arial" panose="020B0604020202020204" pitchFamily="34" charset="0"/>
        </a:defRPr>
      </a:lvl1pPr>
      <a:lvl2pPr marL="914378" indent="-457189" algn="l" defTabSz="914378" rtl="0" eaLnBrk="1" latinLnBrk="0" hangingPunct="1">
        <a:lnSpc>
          <a:spcPct val="100000"/>
        </a:lnSpc>
        <a:spcBef>
          <a:spcPts val="500"/>
        </a:spcBef>
        <a:buFont typeface="+mj-lt"/>
        <a:buAutoNum type="arabicPeriod"/>
        <a:defRPr sz="12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lnSpc>
          <a:spcPct val="10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lnSpc>
          <a:spcPct val="100000"/>
        </a:lnSpc>
        <a:spcBef>
          <a:spcPts val="500"/>
        </a:spcBef>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lnSpc>
          <a:spcPct val="100000"/>
        </a:lnSpc>
        <a:spcBef>
          <a:spcPts val="500"/>
        </a:spcBef>
        <a:buFont typeface="Calibri" panose="020F050202020403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868AE-318F-05DD-B218-63FDF0B4A061}"/>
              </a:ext>
            </a:extLst>
          </p:cNvPr>
          <p:cNvSpPr>
            <a:spLocks noGrp="1" noRot="1" noMove="1" noResize="1" noEditPoints="1" noAdjustHandles="1" noChangeArrowheads="1" noChangeShapeType="1"/>
          </p:cNvSpPr>
          <p:nvPr>
            <p:ph type="title"/>
          </p:nvPr>
        </p:nvSpPr>
        <p:spPr>
          <a:xfrm>
            <a:off x="576000" y="195488"/>
            <a:ext cx="6840000" cy="341013"/>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6C72320-9FE7-E9E1-2308-62FB3B7298D4}"/>
              </a:ext>
            </a:extLst>
          </p:cNvPr>
          <p:cNvSpPr>
            <a:spLocks noGrp="1"/>
          </p:cNvSpPr>
          <p:nvPr>
            <p:ph type="body" idx="1"/>
          </p:nvPr>
        </p:nvSpPr>
        <p:spPr>
          <a:xfrm>
            <a:off x="576000" y="1004400"/>
            <a:ext cx="6840000" cy="360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a:extLst>
              <a:ext uri="{FF2B5EF4-FFF2-40B4-BE49-F238E27FC236}">
                <a16:creationId xmlns:a16="http://schemas.microsoft.com/office/drawing/2014/main" id="{EF00A16D-C15C-6EE3-92E0-1FCAC71665A5}"/>
              </a:ext>
            </a:extLst>
          </p:cNvPr>
          <p:cNvSpPr>
            <a:spLocks noGrp="1"/>
          </p:cNvSpPr>
          <p:nvPr>
            <p:ph type="sldNum" sz="quarter" idx="4"/>
          </p:nvPr>
        </p:nvSpPr>
        <p:spPr>
          <a:xfrm>
            <a:off x="8265684" y="4782102"/>
            <a:ext cx="410776" cy="274637"/>
          </a:xfrm>
          <a:prstGeom prst="rect">
            <a:avLst/>
          </a:prstGeom>
        </p:spPr>
        <p:txBody>
          <a:bodyPr vert="horz" lIns="0" tIns="0" rIns="0" bIns="0" rtlCol="0" anchor="ctr"/>
          <a:lstStyle>
            <a:lvl1pPr algn="r">
              <a:defRPr sz="900">
                <a:solidFill>
                  <a:schemeClr val="tx1">
                    <a:tint val="75000"/>
                  </a:schemeClr>
                </a:solidFill>
              </a:defRPr>
            </a:lvl1p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Tree>
    <p:extLst>
      <p:ext uri="{BB962C8B-B14F-4D97-AF65-F5344CB8AC3E}">
        <p14:creationId xmlns:p14="http://schemas.microsoft.com/office/powerpoint/2010/main" val="306751154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339" rtl="0" eaLnBrk="1" latinLnBrk="0" hangingPunct="1">
        <a:lnSpc>
          <a:spcPct val="90000"/>
        </a:lnSpc>
        <a:spcBef>
          <a:spcPct val="0"/>
        </a:spcBef>
        <a:buNone/>
        <a:defRPr sz="22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339" rtl="0" eaLnBrk="1" latinLnBrk="0" hangingPunct="1">
        <a:lnSpc>
          <a:spcPct val="100000"/>
        </a:lnSpc>
        <a:spcBef>
          <a:spcPts val="1000"/>
        </a:spcBef>
        <a:buFont typeface="Arial" panose="020B0604020202020204" pitchFamily="34" charset="0"/>
        <a:buNone/>
        <a:defRPr sz="1400" b="0" kern="1200">
          <a:solidFill>
            <a:schemeClr val="tx1"/>
          </a:solidFill>
          <a:latin typeface="Arial" panose="020B0604020202020204" pitchFamily="34" charset="0"/>
          <a:ea typeface="+mn-ea"/>
          <a:cs typeface="Arial" panose="020B0604020202020204" pitchFamily="34" charset="0"/>
        </a:defRPr>
      </a:lvl1pPr>
      <a:lvl2pPr marL="914339" indent="-457171" algn="l" defTabSz="914339" rtl="0" eaLnBrk="1" latinLnBrk="0" hangingPunct="1">
        <a:lnSpc>
          <a:spcPct val="100000"/>
        </a:lnSpc>
        <a:spcBef>
          <a:spcPts val="500"/>
        </a:spcBef>
        <a:buFont typeface="+mj-lt"/>
        <a:buAutoNum type="arabicPeriod"/>
        <a:defRPr sz="1200" kern="1200">
          <a:solidFill>
            <a:schemeClr val="tx1"/>
          </a:solidFill>
          <a:latin typeface="Arial" panose="020B0604020202020204" pitchFamily="34" charset="0"/>
          <a:ea typeface="+mn-ea"/>
          <a:cs typeface="Arial" panose="020B0604020202020204" pitchFamily="34" charset="0"/>
        </a:defRPr>
      </a:lvl2pPr>
      <a:lvl3pPr marL="1142924" indent="-228584" algn="l" defTabSz="914339" rtl="0" eaLnBrk="1" latinLnBrk="0" hangingPunct="1">
        <a:lnSpc>
          <a:spcPct val="10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093" indent="-228584" algn="l" defTabSz="914339" rtl="0" eaLnBrk="1" latinLnBrk="0" hangingPunct="1">
        <a:lnSpc>
          <a:spcPct val="100000"/>
        </a:lnSpc>
        <a:spcBef>
          <a:spcPts val="500"/>
        </a:spcBef>
        <a:buFont typeface="Courier New" panose="02070309020205020404" pitchFamily="49" charset="0"/>
        <a:buChar char="o"/>
        <a:defRPr sz="1049" kern="1200">
          <a:solidFill>
            <a:schemeClr val="tx1"/>
          </a:solidFill>
          <a:latin typeface="Arial" panose="020B0604020202020204" pitchFamily="34" charset="0"/>
          <a:ea typeface="+mn-ea"/>
          <a:cs typeface="Arial" panose="020B0604020202020204" pitchFamily="34" charset="0"/>
        </a:defRPr>
      </a:lvl4pPr>
      <a:lvl5pPr marL="2057263" indent="-228584" algn="l" defTabSz="914339" rtl="0" eaLnBrk="1" latinLnBrk="0" hangingPunct="1">
        <a:lnSpc>
          <a:spcPct val="100000"/>
        </a:lnSpc>
        <a:spcBef>
          <a:spcPts val="500"/>
        </a:spcBef>
        <a:buFont typeface="Calibri" panose="020F0502020204030204" pitchFamily="34" charset="0"/>
        <a:buChar char="»"/>
        <a:defRPr sz="1049" kern="1200">
          <a:solidFill>
            <a:schemeClr val="tx1"/>
          </a:solidFill>
          <a:latin typeface="Arial" panose="020B0604020202020204" pitchFamily="34" charset="0"/>
          <a:ea typeface="+mn-ea"/>
          <a:cs typeface="Arial" panose="020B0604020202020204" pitchFamily="34" charset="0"/>
        </a:defRPr>
      </a:lvl5pPr>
      <a:lvl6pPr marL="2514431" indent="-228584" algn="l" defTabSz="9143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02" indent="-228584" algn="l" defTabSz="9143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71" indent="-228584" algn="l" defTabSz="9143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41" indent="-228584" algn="l" defTabSz="9143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9" rtl="0" eaLnBrk="1" latinLnBrk="0" hangingPunct="1">
        <a:defRPr sz="1800" kern="1200">
          <a:solidFill>
            <a:schemeClr val="tx1"/>
          </a:solidFill>
          <a:latin typeface="+mn-lt"/>
          <a:ea typeface="+mn-ea"/>
          <a:cs typeface="+mn-cs"/>
        </a:defRPr>
      </a:lvl1pPr>
      <a:lvl2pPr marL="457171"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9" algn="l" defTabSz="914339" rtl="0" eaLnBrk="1" latinLnBrk="0" hangingPunct="1">
        <a:defRPr sz="1800" kern="1200">
          <a:solidFill>
            <a:schemeClr val="tx1"/>
          </a:solidFill>
          <a:latin typeface="+mn-lt"/>
          <a:ea typeface="+mn-ea"/>
          <a:cs typeface="+mn-cs"/>
        </a:defRPr>
      </a:lvl5pPr>
      <a:lvl6pPr marL="2285849" algn="l" defTabSz="914339" rtl="0" eaLnBrk="1" latinLnBrk="0" hangingPunct="1">
        <a:defRPr sz="1800" kern="1200">
          <a:solidFill>
            <a:schemeClr val="tx1"/>
          </a:solidFill>
          <a:latin typeface="+mn-lt"/>
          <a:ea typeface="+mn-ea"/>
          <a:cs typeface="+mn-cs"/>
        </a:defRPr>
      </a:lvl6pPr>
      <a:lvl7pPr marL="2743018" algn="l" defTabSz="914339" rtl="0" eaLnBrk="1" latinLnBrk="0" hangingPunct="1">
        <a:defRPr sz="1800" kern="1200">
          <a:solidFill>
            <a:schemeClr val="tx1"/>
          </a:solidFill>
          <a:latin typeface="+mn-lt"/>
          <a:ea typeface="+mn-ea"/>
          <a:cs typeface="+mn-cs"/>
        </a:defRPr>
      </a:lvl7pPr>
      <a:lvl8pPr marL="3200187"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868AE-318F-05DD-B218-63FDF0B4A061}"/>
              </a:ext>
            </a:extLst>
          </p:cNvPr>
          <p:cNvSpPr>
            <a:spLocks noGrp="1" noRot="1" noMove="1" noResize="1" noEditPoints="1" noAdjustHandles="1" noChangeArrowheads="1" noChangeShapeType="1"/>
          </p:cNvSpPr>
          <p:nvPr>
            <p:ph type="title"/>
          </p:nvPr>
        </p:nvSpPr>
        <p:spPr>
          <a:xfrm>
            <a:off x="576000" y="195486"/>
            <a:ext cx="6840000" cy="341013"/>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6C72320-9FE7-E9E1-2308-62FB3B7298D4}"/>
              </a:ext>
            </a:extLst>
          </p:cNvPr>
          <p:cNvSpPr>
            <a:spLocks noGrp="1"/>
          </p:cNvSpPr>
          <p:nvPr>
            <p:ph type="body" idx="1"/>
          </p:nvPr>
        </p:nvSpPr>
        <p:spPr>
          <a:xfrm>
            <a:off x="576000" y="1004400"/>
            <a:ext cx="6840000" cy="360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a:extLst>
              <a:ext uri="{FF2B5EF4-FFF2-40B4-BE49-F238E27FC236}">
                <a16:creationId xmlns:a16="http://schemas.microsoft.com/office/drawing/2014/main" id="{EF00A16D-C15C-6EE3-92E0-1FCAC71665A5}"/>
              </a:ext>
            </a:extLst>
          </p:cNvPr>
          <p:cNvSpPr>
            <a:spLocks noGrp="1"/>
          </p:cNvSpPr>
          <p:nvPr>
            <p:ph type="sldNum" sz="quarter" idx="4"/>
          </p:nvPr>
        </p:nvSpPr>
        <p:spPr>
          <a:xfrm>
            <a:off x="8265680" y="4782095"/>
            <a:ext cx="410776" cy="274637"/>
          </a:xfrm>
          <a:prstGeom prst="rect">
            <a:avLst/>
          </a:prstGeom>
        </p:spPr>
        <p:txBody>
          <a:bodyPr vert="horz" lIns="0" tIns="0" rIns="0" bIns="0" rtlCol="0" anchor="ctr"/>
          <a:lstStyle>
            <a:lvl1pPr algn="r">
              <a:defRPr sz="900">
                <a:solidFill>
                  <a:schemeClr val="tx1">
                    <a:tint val="75000"/>
                  </a:schemeClr>
                </a:solidFill>
              </a:defRPr>
            </a:lvl1p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a:t>
            </a:fld>
            <a:endParaRPr lang="en-AU"/>
          </a:p>
        </p:txBody>
      </p:sp>
    </p:spTree>
    <p:extLst>
      <p:ext uri="{BB962C8B-B14F-4D97-AF65-F5344CB8AC3E}">
        <p14:creationId xmlns:p14="http://schemas.microsoft.com/office/powerpoint/2010/main" val="263406554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1" r:id="rId6"/>
    <p:sldLayoutId id="2147483812" r:id="rId7"/>
    <p:sldLayoutId id="2147483813" r:id="rId8"/>
  </p:sldLayoutIdLst>
  <p:hf hdr="0" ftr="0" dt="0"/>
  <p:txStyles>
    <p:titleStyle>
      <a:lvl1pPr algn="l" defTabSz="914400" rtl="0" eaLnBrk="1" latinLnBrk="0" hangingPunct="1">
        <a:lnSpc>
          <a:spcPct val="90000"/>
        </a:lnSpc>
        <a:spcBef>
          <a:spcPct val="0"/>
        </a:spcBef>
        <a:buNone/>
        <a:defRPr sz="22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400" b="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100000"/>
        </a:lnSpc>
        <a:spcBef>
          <a:spcPts val="500"/>
        </a:spcBef>
        <a:buFont typeface="+mj-lt"/>
        <a:buAutoNum type="arabicPeriod"/>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Calibri" panose="020F050202020403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unstats.un.org/unsd/envstats/fdes/MS1.3.1_GHGemissions.pdf" TargetMode="External"/><Relationship Id="rId2" Type="http://schemas.openxmlformats.org/officeDocument/2006/relationships/hyperlink" Target="https://unfccc.int/"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C68D-392A-B484-EC3E-85C8C5E0EB6D}"/>
              </a:ext>
            </a:extLst>
          </p:cNvPr>
          <p:cNvSpPr>
            <a:spLocks noGrp="1"/>
          </p:cNvSpPr>
          <p:nvPr>
            <p:ph type="title"/>
          </p:nvPr>
        </p:nvSpPr>
        <p:spPr>
          <a:xfrm>
            <a:off x="436925" y="1712452"/>
            <a:ext cx="7461934" cy="577334"/>
          </a:xfrm>
        </p:spPr>
        <p:txBody>
          <a:bodyPr/>
          <a:lstStyle/>
          <a:p>
            <a:r>
              <a:rPr lang="en-AU" dirty="0"/>
              <a:t>Net Zero storybook intent and content</a:t>
            </a:r>
          </a:p>
        </p:txBody>
      </p:sp>
      <p:sp>
        <p:nvSpPr>
          <p:cNvPr id="3" name="Subtitle 2">
            <a:extLst>
              <a:ext uri="{FF2B5EF4-FFF2-40B4-BE49-F238E27FC236}">
                <a16:creationId xmlns:a16="http://schemas.microsoft.com/office/drawing/2014/main" id="{33FD2327-EC49-DD20-B8C8-25F2FA746024}"/>
              </a:ext>
            </a:extLst>
          </p:cNvPr>
          <p:cNvSpPr>
            <a:spLocks noGrp="1"/>
          </p:cNvSpPr>
          <p:nvPr>
            <p:ph type="subTitle" idx="1"/>
          </p:nvPr>
        </p:nvSpPr>
        <p:spPr>
          <a:xfrm>
            <a:off x="490428" y="2421667"/>
            <a:ext cx="6480720" cy="432048"/>
          </a:xfrm>
        </p:spPr>
        <p:txBody>
          <a:bodyPr/>
          <a:lstStyle/>
          <a:p>
            <a:r>
              <a:rPr lang="en-AU" dirty="0"/>
              <a:t>Jacqui Vitas</a:t>
            </a:r>
          </a:p>
          <a:p>
            <a:endParaRPr lang="en-AU" dirty="0"/>
          </a:p>
          <a:p>
            <a:r>
              <a:rPr lang="en-AU" dirty="0"/>
              <a:t>21</a:t>
            </a:r>
            <a:r>
              <a:rPr lang="en-AU" baseline="30000" dirty="0"/>
              <a:t>st</a:t>
            </a:r>
            <a:r>
              <a:rPr lang="en-AU" dirty="0"/>
              <a:t> August 2025</a:t>
            </a:r>
          </a:p>
        </p:txBody>
      </p:sp>
    </p:spTree>
    <p:extLst>
      <p:ext uri="{BB962C8B-B14F-4D97-AF65-F5344CB8AC3E}">
        <p14:creationId xmlns:p14="http://schemas.microsoft.com/office/powerpoint/2010/main" val="135815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D3BA-67E2-735C-3234-457F14A20A8E}"/>
              </a:ext>
            </a:extLst>
          </p:cNvPr>
          <p:cNvSpPr>
            <a:spLocks noGrp="1"/>
          </p:cNvSpPr>
          <p:nvPr>
            <p:ph type="title"/>
          </p:nvPr>
        </p:nvSpPr>
        <p:spPr/>
        <p:txBody>
          <a:bodyPr/>
          <a:lstStyle/>
          <a:p>
            <a:r>
              <a:rPr lang="en-AU" dirty="0"/>
              <a:t>Storybook outline</a:t>
            </a:r>
          </a:p>
        </p:txBody>
      </p:sp>
      <p:sp>
        <p:nvSpPr>
          <p:cNvPr id="3" name="Slide Number Placeholder 2">
            <a:extLst>
              <a:ext uri="{FF2B5EF4-FFF2-40B4-BE49-F238E27FC236}">
                <a16:creationId xmlns:a16="http://schemas.microsoft.com/office/drawing/2014/main" id="{1506F7CB-A83E-2C74-D4D1-C8E26ACF37DC}"/>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10</a:t>
            </a:fld>
            <a:endParaRPr lang="en-AU"/>
          </a:p>
        </p:txBody>
      </p:sp>
      <p:sp>
        <p:nvSpPr>
          <p:cNvPr id="6" name="TextBox 5">
            <a:extLst>
              <a:ext uri="{FF2B5EF4-FFF2-40B4-BE49-F238E27FC236}">
                <a16:creationId xmlns:a16="http://schemas.microsoft.com/office/drawing/2014/main" id="{F63893F9-C6DD-24D9-A1D9-0BD7CA450332}"/>
              </a:ext>
            </a:extLst>
          </p:cNvPr>
          <p:cNvSpPr txBox="1"/>
          <p:nvPr/>
        </p:nvSpPr>
        <p:spPr>
          <a:xfrm>
            <a:off x="997085" y="1089498"/>
            <a:ext cx="6840000" cy="369332"/>
          </a:xfrm>
          <a:prstGeom prst="rect">
            <a:avLst/>
          </a:prstGeom>
          <a:noFill/>
          <a:ln w="12700">
            <a:solidFill>
              <a:schemeClr val="accent1"/>
            </a:solidFill>
          </a:ln>
        </p:spPr>
        <p:txBody>
          <a:bodyPr wrap="square" rtlCol="0">
            <a:spAutoFit/>
          </a:bodyPr>
          <a:lstStyle/>
          <a:p>
            <a:r>
              <a:rPr lang="en-AU" dirty="0"/>
              <a:t>Section 1: What is Net Zero and international commitments</a:t>
            </a:r>
          </a:p>
        </p:txBody>
      </p:sp>
      <p:sp>
        <p:nvSpPr>
          <p:cNvPr id="7" name="TextBox 6">
            <a:extLst>
              <a:ext uri="{FF2B5EF4-FFF2-40B4-BE49-F238E27FC236}">
                <a16:creationId xmlns:a16="http://schemas.microsoft.com/office/drawing/2014/main" id="{DC794232-5B6F-E5A6-04D5-688F8FC95661}"/>
              </a:ext>
            </a:extLst>
          </p:cNvPr>
          <p:cNvSpPr txBox="1"/>
          <p:nvPr/>
        </p:nvSpPr>
        <p:spPr>
          <a:xfrm>
            <a:off x="997085" y="1552980"/>
            <a:ext cx="6840000" cy="646331"/>
          </a:xfrm>
          <a:prstGeom prst="rect">
            <a:avLst/>
          </a:prstGeom>
          <a:noFill/>
          <a:ln w="12700">
            <a:solidFill>
              <a:schemeClr val="accent1"/>
            </a:solidFill>
          </a:ln>
        </p:spPr>
        <p:txBody>
          <a:bodyPr wrap="square" rtlCol="0">
            <a:spAutoFit/>
          </a:bodyPr>
          <a:lstStyle/>
          <a:p>
            <a:r>
              <a:rPr lang="en-AU" dirty="0"/>
              <a:t>Section 2: The role of National Statistical Organisations and National Statistical Systems  </a:t>
            </a:r>
          </a:p>
        </p:txBody>
      </p:sp>
      <p:sp>
        <p:nvSpPr>
          <p:cNvPr id="8" name="TextBox 7">
            <a:extLst>
              <a:ext uri="{FF2B5EF4-FFF2-40B4-BE49-F238E27FC236}">
                <a16:creationId xmlns:a16="http://schemas.microsoft.com/office/drawing/2014/main" id="{9FD6985F-E525-6F66-F44A-2273D27DC84F}"/>
              </a:ext>
            </a:extLst>
          </p:cNvPr>
          <p:cNvSpPr txBox="1"/>
          <p:nvPr/>
        </p:nvSpPr>
        <p:spPr>
          <a:xfrm>
            <a:off x="997085" y="2306595"/>
            <a:ext cx="6840000" cy="646331"/>
          </a:xfrm>
          <a:prstGeom prst="rect">
            <a:avLst/>
          </a:prstGeom>
          <a:noFill/>
          <a:ln w="12700">
            <a:solidFill>
              <a:schemeClr val="accent1"/>
            </a:solidFill>
          </a:ln>
        </p:spPr>
        <p:txBody>
          <a:bodyPr wrap="square" rtlCol="0">
            <a:spAutoFit/>
          </a:bodyPr>
          <a:lstStyle/>
          <a:p>
            <a:r>
              <a:rPr lang="en-AU" dirty="0"/>
              <a:t>Section 3: Net Zero measurement framework: Net Zero, Net Zero + and Net Zero ++  </a:t>
            </a:r>
          </a:p>
        </p:txBody>
      </p:sp>
      <p:sp>
        <p:nvSpPr>
          <p:cNvPr id="9" name="TextBox 8">
            <a:extLst>
              <a:ext uri="{FF2B5EF4-FFF2-40B4-BE49-F238E27FC236}">
                <a16:creationId xmlns:a16="http://schemas.microsoft.com/office/drawing/2014/main" id="{492C5848-EA22-A978-412D-F82D79A899C9}"/>
              </a:ext>
            </a:extLst>
          </p:cNvPr>
          <p:cNvSpPr txBox="1"/>
          <p:nvPr/>
        </p:nvSpPr>
        <p:spPr>
          <a:xfrm>
            <a:off x="997085" y="3060210"/>
            <a:ext cx="6840000" cy="646331"/>
          </a:xfrm>
          <a:prstGeom prst="rect">
            <a:avLst/>
          </a:prstGeom>
          <a:noFill/>
          <a:ln w="12700">
            <a:solidFill>
              <a:schemeClr val="accent1"/>
            </a:solidFill>
          </a:ln>
        </p:spPr>
        <p:txBody>
          <a:bodyPr wrap="square" rtlCol="0">
            <a:spAutoFit/>
          </a:bodyPr>
          <a:lstStyle/>
          <a:p>
            <a:r>
              <a:rPr lang="en-AU" dirty="0"/>
              <a:t>Section 4: Mapping frameworks and indicators to the Net Zero measurement framework </a:t>
            </a:r>
          </a:p>
        </p:txBody>
      </p:sp>
      <p:sp>
        <p:nvSpPr>
          <p:cNvPr id="10" name="TextBox 9">
            <a:extLst>
              <a:ext uri="{FF2B5EF4-FFF2-40B4-BE49-F238E27FC236}">
                <a16:creationId xmlns:a16="http://schemas.microsoft.com/office/drawing/2014/main" id="{FCFE6752-60D2-3DA2-37CF-8C9215F60FBD}"/>
              </a:ext>
            </a:extLst>
          </p:cNvPr>
          <p:cNvSpPr txBox="1"/>
          <p:nvPr/>
        </p:nvSpPr>
        <p:spPr>
          <a:xfrm>
            <a:off x="997085" y="3869336"/>
            <a:ext cx="6840000" cy="369332"/>
          </a:xfrm>
          <a:prstGeom prst="rect">
            <a:avLst/>
          </a:prstGeom>
          <a:noFill/>
          <a:ln w="12700">
            <a:solidFill>
              <a:schemeClr val="accent1"/>
            </a:solidFill>
          </a:ln>
        </p:spPr>
        <p:txBody>
          <a:bodyPr wrap="square" rtlCol="0">
            <a:spAutoFit/>
          </a:bodyPr>
          <a:lstStyle/>
          <a:p>
            <a:r>
              <a:rPr lang="en-AU" dirty="0"/>
              <a:t>Section 5: Country case studies </a:t>
            </a:r>
          </a:p>
        </p:txBody>
      </p:sp>
      <p:sp>
        <p:nvSpPr>
          <p:cNvPr id="11" name="TextBox 10">
            <a:extLst>
              <a:ext uri="{FF2B5EF4-FFF2-40B4-BE49-F238E27FC236}">
                <a16:creationId xmlns:a16="http://schemas.microsoft.com/office/drawing/2014/main" id="{0FEC20C0-61A9-83F1-B575-1B384ECDAB4A}"/>
              </a:ext>
            </a:extLst>
          </p:cNvPr>
          <p:cNvSpPr txBox="1"/>
          <p:nvPr/>
        </p:nvSpPr>
        <p:spPr>
          <a:xfrm>
            <a:off x="997085" y="4401463"/>
            <a:ext cx="6840000" cy="369332"/>
          </a:xfrm>
          <a:prstGeom prst="rect">
            <a:avLst/>
          </a:prstGeom>
          <a:noFill/>
          <a:ln w="12700">
            <a:solidFill>
              <a:schemeClr val="accent1"/>
            </a:solidFill>
          </a:ln>
        </p:spPr>
        <p:txBody>
          <a:bodyPr wrap="square" rtlCol="0">
            <a:spAutoFit/>
          </a:bodyPr>
          <a:lstStyle/>
          <a:p>
            <a:r>
              <a:rPr lang="en-AU" dirty="0"/>
              <a:t>Section 6: Future opportunities  </a:t>
            </a:r>
          </a:p>
        </p:txBody>
      </p:sp>
    </p:spTree>
    <p:extLst>
      <p:ext uri="{BB962C8B-B14F-4D97-AF65-F5344CB8AC3E}">
        <p14:creationId xmlns:p14="http://schemas.microsoft.com/office/powerpoint/2010/main" val="242760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38C1-3CD0-EC49-9057-DBCDEF092C5C}"/>
              </a:ext>
            </a:extLst>
          </p:cNvPr>
          <p:cNvSpPr>
            <a:spLocks noGrp="1"/>
          </p:cNvSpPr>
          <p:nvPr>
            <p:ph type="title"/>
          </p:nvPr>
        </p:nvSpPr>
        <p:spPr/>
        <p:txBody>
          <a:bodyPr/>
          <a:lstStyle/>
          <a:p>
            <a:r>
              <a:rPr lang="en-AU" dirty="0"/>
              <a:t>Questions</a:t>
            </a:r>
          </a:p>
        </p:txBody>
      </p:sp>
      <p:sp>
        <p:nvSpPr>
          <p:cNvPr id="3" name="Slide Number Placeholder 2">
            <a:extLst>
              <a:ext uri="{FF2B5EF4-FFF2-40B4-BE49-F238E27FC236}">
                <a16:creationId xmlns:a16="http://schemas.microsoft.com/office/drawing/2014/main" id="{2B96C55E-84E2-52B5-2FB5-FBA19C003E86}"/>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11</a:t>
            </a:fld>
            <a:endParaRPr lang="en-AU"/>
          </a:p>
        </p:txBody>
      </p:sp>
      <p:sp>
        <p:nvSpPr>
          <p:cNvPr id="4" name="Content Placeholder 3">
            <a:extLst>
              <a:ext uri="{FF2B5EF4-FFF2-40B4-BE49-F238E27FC236}">
                <a16:creationId xmlns:a16="http://schemas.microsoft.com/office/drawing/2014/main" id="{46304220-7EF4-6E2A-EDF3-5E3506EAFC54}"/>
              </a:ext>
            </a:extLst>
          </p:cNvPr>
          <p:cNvSpPr>
            <a:spLocks noGrp="1"/>
          </p:cNvSpPr>
          <p:nvPr>
            <p:ph idx="1"/>
          </p:nvPr>
        </p:nvSpPr>
        <p:spPr/>
        <p:txBody>
          <a:bodyPr/>
          <a:lstStyle/>
          <a:p>
            <a:pPr>
              <a:buAutoNum type="arabicPeriod"/>
            </a:pPr>
            <a:r>
              <a:rPr lang="en-AU" dirty="0"/>
              <a:t>Reactions to the proposed Net Zero Storybook</a:t>
            </a:r>
          </a:p>
          <a:p>
            <a:pPr>
              <a:buAutoNum type="arabicPeriod"/>
            </a:pPr>
            <a:r>
              <a:rPr lang="en-AU" dirty="0"/>
              <a:t>Any case studies you know of for Net Zero + and Net Zero ++</a:t>
            </a:r>
          </a:p>
          <a:p>
            <a:pPr>
              <a:buAutoNum type="arabicPeriod"/>
            </a:pPr>
            <a:r>
              <a:rPr lang="en-AU" dirty="0"/>
              <a:t>Useful references to include</a:t>
            </a:r>
          </a:p>
        </p:txBody>
      </p:sp>
      <p:pic>
        <p:nvPicPr>
          <p:cNvPr id="6" name="Picture 5">
            <a:extLst>
              <a:ext uri="{FF2B5EF4-FFF2-40B4-BE49-F238E27FC236}">
                <a16:creationId xmlns:a16="http://schemas.microsoft.com/office/drawing/2014/main" id="{98B2BC06-DCB6-6BAC-2975-0F2EEB1AE5C8}"/>
              </a:ext>
            </a:extLst>
          </p:cNvPr>
          <p:cNvPicPr>
            <a:picLocks noChangeAspect="1"/>
          </p:cNvPicPr>
          <p:nvPr/>
        </p:nvPicPr>
        <p:blipFill>
          <a:blip r:embed="rId2"/>
          <a:stretch>
            <a:fillRect/>
          </a:stretch>
        </p:blipFill>
        <p:spPr>
          <a:xfrm>
            <a:off x="5147700" y="1633940"/>
            <a:ext cx="3871284" cy="3148155"/>
          </a:xfrm>
          <a:prstGeom prst="rect">
            <a:avLst/>
          </a:prstGeom>
        </p:spPr>
      </p:pic>
    </p:spTree>
    <p:extLst>
      <p:ext uri="{BB962C8B-B14F-4D97-AF65-F5344CB8AC3E}">
        <p14:creationId xmlns:p14="http://schemas.microsoft.com/office/powerpoint/2010/main" val="41061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C960-9E61-D6D3-234A-70B3D17FFCF4}"/>
              </a:ext>
            </a:extLst>
          </p:cNvPr>
          <p:cNvSpPr>
            <a:spLocks noGrp="1"/>
          </p:cNvSpPr>
          <p:nvPr>
            <p:ph type="title"/>
          </p:nvPr>
        </p:nvSpPr>
        <p:spPr/>
        <p:txBody>
          <a:bodyPr/>
          <a:lstStyle/>
          <a:p>
            <a:r>
              <a:rPr lang="en-AU" dirty="0"/>
              <a:t>This inspiration for a Net Zero storybook</a:t>
            </a:r>
          </a:p>
        </p:txBody>
      </p:sp>
      <p:sp>
        <p:nvSpPr>
          <p:cNvPr id="3" name="Slide Number Placeholder 2">
            <a:extLst>
              <a:ext uri="{FF2B5EF4-FFF2-40B4-BE49-F238E27FC236}">
                <a16:creationId xmlns:a16="http://schemas.microsoft.com/office/drawing/2014/main" id="{F9733A35-CC04-83CD-8985-6E0123C4D5DA}"/>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2</a:t>
            </a:fld>
            <a:endParaRPr lang="en-AU"/>
          </a:p>
        </p:txBody>
      </p:sp>
      <p:sp>
        <p:nvSpPr>
          <p:cNvPr id="4" name="Content Placeholder 3">
            <a:extLst>
              <a:ext uri="{FF2B5EF4-FFF2-40B4-BE49-F238E27FC236}">
                <a16:creationId xmlns:a16="http://schemas.microsoft.com/office/drawing/2014/main" id="{5DEB3835-35A3-503F-F44E-723AFD9E5118}"/>
              </a:ext>
            </a:extLst>
          </p:cNvPr>
          <p:cNvSpPr>
            <a:spLocks noGrp="1"/>
          </p:cNvSpPr>
          <p:nvPr>
            <p:ph idx="1"/>
          </p:nvPr>
        </p:nvSpPr>
        <p:spPr>
          <a:xfrm>
            <a:off x="597432" y="987574"/>
            <a:ext cx="7748900" cy="3394472"/>
          </a:xfrm>
        </p:spPr>
        <p:txBody>
          <a:bodyPr/>
          <a:lstStyle/>
          <a:p>
            <a:pPr marL="0" indent="0">
              <a:buNone/>
            </a:pPr>
            <a:r>
              <a:rPr lang="en-AU" b="1" dirty="0"/>
              <a:t>Observations</a:t>
            </a:r>
          </a:p>
          <a:p>
            <a:r>
              <a:rPr lang="en-AU" dirty="0"/>
              <a:t>Net Zero progress and impacts like so many other topics is cross-cutting across climate, environmental, economic, and social themes.  </a:t>
            </a:r>
          </a:p>
          <a:p>
            <a:r>
              <a:rPr lang="en-AU" dirty="0"/>
              <a:t>There are often many agencies/organisations involved or will be potential involved in measuring Net Zero progress and impacts.</a:t>
            </a:r>
          </a:p>
          <a:p>
            <a:r>
              <a:rPr lang="en-AU" dirty="0"/>
              <a:t>There are many existing frameworks and indicators available.</a:t>
            </a:r>
          </a:p>
          <a:p>
            <a:r>
              <a:rPr lang="en-AU" dirty="0"/>
              <a:t>It would be useful to increasing understanding of the core and broader Net Zero story</a:t>
            </a:r>
          </a:p>
          <a:p>
            <a:r>
              <a:rPr lang="en-AU" dirty="0"/>
              <a:t>It would be useful to gather some country case studies of existing approaches. </a:t>
            </a:r>
          </a:p>
          <a:p>
            <a:endParaRPr lang="en-AU" dirty="0"/>
          </a:p>
        </p:txBody>
      </p:sp>
    </p:spTree>
    <p:extLst>
      <p:ext uri="{BB962C8B-B14F-4D97-AF65-F5344CB8AC3E}">
        <p14:creationId xmlns:p14="http://schemas.microsoft.com/office/powerpoint/2010/main" val="40631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BC4C-BABE-26FD-0722-8490EF0C3104}"/>
              </a:ext>
            </a:extLst>
          </p:cNvPr>
          <p:cNvSpPr>
            <a:spLocks noGrp="1"/>
          </p:cNvSpPr>
          <p:nvPr>
            <p:ph type="title"/>
          </p:nvPr>
        </p:nvSpPr>
        <p:spPr/>
        <p:txBody>
          <a:bodyPr/>
          <a:lstStyle/>
          <a:p>
            <a:r>
              <a:rPr lang="en-AU" dirty="0"/>
              <a:t>With these observations the intent of the Net Zero Storybook is to….</a:t>
            </a:r>
          </a:p>
        </p:txBody>
      </p:sp>
      <p:sp>
        <p:nvSpPr>
          <p:cNvPr id="3" name="Slide Number Placeholder 2">
            <a:extLst>
              <a:ext uri="{FF2B5EF4-FFF2-40B4-BE49-F238E27FC236}">
                <a16:creationId xmlns:a16="http://schemas.microsoft.com/office/drawing/2014/main" id="{0627E128-1F3E-F121-0D8E-4916B55A4DCD}"/>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3</a:t>
            </a:fld>
            <a:endParaRPr lang="en-AU"/>
          </a:p>
        </p:txBody>
      </p:sp>
      <p:sp>
        <p:nvSpPr>
          <p:cNvPr id="4" name="Content Placeholder 3">
            <a:extLst>
              <a:ext uri="{FF2B5EF4-FFF2-40B4-BE49-F238E27FC236}">
                <a16:creationId xmlns:a16="http://schemas.microsoft.com/office/drawing/2014/main" id="{D97E1590-8510-7B41-9078-C7E930646A4E}"/>
              </a:ext>
            </a:extLst>
          </p:cNvPr>
          <p:cNvSpPr>
            <a:spLocks noGrp="1"/>
          </p:cNvSpPr>
          <p:nvPr>
            <p:ph idx="1"/>
          </p:nvPr>
        </p:nvSpPr>
        <p:spPr/>
        <p:txBody>
          <a:bodyPr>
            <a:normAutofit lnSpcReduction="10000"/>
          </a:bodyPr>
          <a:lstStyle/>
          <a:p>
            <a:pPr marL="0" indent="0" fontAlgn="base">
              <a:buNone/>
            </a:pPr>
            <a:r>
              <a:rPr lang="en-AU" sz="1600" dirty="0">
                <a:latin typeface="+mn-lt"/>
              </a:rPr>
              <a:t>Raise awareness:</a:t>
            </a:r>
          </a:p>
          <a:p>
            <a:pPr fontAlgn="base">
              <a:buFontTx/>
              <a:buChar char="-"/>
            </a:pPr>
            <a:r>
              <a:rPr lang="en-AU" sz="1600" dirty="0">
                <a:latin typeface="+mn-lt"/>
              </a:rPr>
              <a:t>Of what Net Zero is, why it is important.</a:t>
            </a:r>
          </a:p>
          <a:p>
            <a:pPr fontAlgn="base">
              <a:buFontTx/>
              <a:buChar char="-"/>
            </a:pPr>
            <a:r>
              <a:rPr lang="en-AU" sz="1600" dirty="0">
                <a:latin typeface="+mn-lt"/>
              </a:rPr>
              <a:t>Of existing international commitments made by countries signed up to the Paris Agreement </a:t>
            </a:r>
            <a:r>
              <a:rPr lang="en-AU" sz="1700" dirty="0">
                <a:latin typeface="+mn-lt"/>
              </a:rPr>
              <a:t>(</a:t>
            </a:r>
            <a:r>
              <a:rPr lang="en-AU" sz="1700" dirty="0">
                <a:solidFill>
                  <a:srgbClr val="000000"/>
                </a:solidFill>
                <a:latin typeface="+mn-lt"/>
                <a:ea typeface="Aptos" panose="020B0004020202020204" pitchFamily="34" charset="0"/>
                <a:cs typeface="Aptos" panose="020B0004020202020204" pitchFamily="34" charset="0"/>
              </a:rPr>
              <a:t>Biennial Transparency Report (BTR) </a:t>
            </a:r>
            <a:endParaRPr lang="en-AU" sz="1700" dirty="0">
              <a:latin typeface="+mn-lt"/>
            </a:endParaRPr>
          </a:p>
          <a:p>
            <a:pPr fontAlgn="base">
              <a:buFontTx/>
              <a:buChar char="-"/>
            </a:pPr>
            <a:r>
              <a:rPr lang="en-AU" sz="1600" dirty="0">
                <a:latin typeface="+mn-lt"/>
              </a:rPr>
              <a:t>That the Net Zero measurement story is more wide ranging than greenhouse gas emissions (like wellbeing is more than GDP) – and examples of other areas.</a:t>
            </a:r>
          </a:p>
          <a:p>
            <a:pPr fontAlgn="base">
              <a:buFontTx/>
              <a:buChar char="-"/>
            </a:pPr>
            <a:r>
              <a:rPr lang="en-AU" sz="1600" dirty="0">
                <a:latin typeface="+mn-lt"/>
              </a:rPr>
              <a:t>Of the existing statistical frameworks and indicators available</a:t>
            </a:r>
          </a:p>
          <a:p>
            <a:pPr marL="0" indent="0" fontAlgn="base">
              <a:buNone/>
            </a:pPr>
            <a:r>
              <a:rPr lang="en-AU" sz="1600" dirty="0">
                <a:latin typeface="+mn-lt"/>
              </a:rPr>
              <a:t>Provide:</a:t>
            </a:r>
          </a:p>
          <a:p>
            <a:pPr marL="355600" indent="0" fontAlgn="base">
              <a:buNone/>
            </a:pPr>
            <a:r>
              <a:rPr lang="en-AU" sz="1600" dirty="0">
                <a:latin typeface="+mn-lt"/>
              </a:rPr>
              <a:t>- Some country case studies of telling the story of their Net Zero policies, initiatives and their impacts; and where existing statistical frameworks and indicators have been used.  </a:t>
            </a:r>
          </a:p>
          <a:p>
            <a:pPr fontAlgn="base">
              <a:buFontTx/>
              <a:buChar char="-"/>
            </a:pPr>
            <a:endParaRPr lang="en-AU" sz="1600" dirty="0">
              <a:latin typeface="+mn-lt"/>
            </a:endParaRPr>
          </a:p>
        </p:txBody>
      </p:sp>
    </p:spTree>
    <p:extLst>
      <p:ext uri="{BB962C8B-B14F-4D97-AF65-F5344CB8AC3E}">
        <p14:creationId xmlns:p14="http://schemas.microsoft.com/office/powerpoint/2010/main" val="251547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8FD39-EDA5-DDDD-D476-D6301B39A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85F0A-E9FE-C77A-84BF-4AFDFC667B7F}"/>
              </a:ext>
            </a:extLst>
          </p:cNvPr>
          <p:cNvSpPr>
            <a:spLocks noGrp="1"/>
          </p:cNvSpPr>
          <p:nvPr>
            <p:ph type="title"/>
          </p:nvPr>
        </p:nvSpPr>
        <p:spPr/>
        <p:txBody>
          <a:bodyPr/>
          <a:lstStyle/>
          <a:p>
            <a:r>
              <a:rPr lang="en-AU"/>
              <a:t>Net Zero measurement framework</a:t>
            </a:r>
          </a:p>
        </p:txBody>
      </p:sp>
      <p:sp>
        <p:nvSpPr>
          <p:cNvPr id="3" name="Slide Number Placeholder 2">
            <a:extLst>
              <a:ext uri="{FF2B5EF4-FFF2-40B4-BE49-F238E27FC236}">
                <a16:creationId xmlns:a16="http://schemas.microsoft.com/office/drawing/2014/main" id="{5F09B559-D036-6DC0-6F54-EBD0A01469EB}"/>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4</a:t>
            </a:fld>
            <a:endParaRPr lang="en-AU"/>
          </a:p>
        </p:txBody>
      </p:sp>
      <p:sp>
        <p:nvSpPr>
          <p:cNvPr id="4" name="Content Placeholder 3">
            <a:extLst>
              <a:ext uri="{FF2B5EF4-FFF2-40B4-BE49-F238E27FC236}">
                <a16:creationId xmlns:a16="http://schemas.microsoft.com/office/drawing/2014/main" id="{046C7FCD-5B02-B2B8-3779-178A38281C05}"/>
              </a:ext>
            </a:extLst>
          </p:cNvPr>
          <p:cNvSpPr>
            <a:spLocks noGrp="1"/>
          </p:cNvSpPr>
          <p:nvPr>
            <p:ph idx="1"/>
          </p:nvPr>
        </p:nvSpPr>
        <p:spPr>
          <a:xfrm>
            <a:off x="597432" y="987574"/>
            <a:ext cx="7715200" cy="3921956"/>
          </a:xfrm>
        </p:spPr>
        <p:txBody>
          <a:bodyPr>
            <a:normAutofit/>
          </a:bodyPr>
          <a:lstStyle/>
          <a:p>
            <a:pPr marL="0" indent="0" fontAlgn="base">
              <a:buNone/>
            </a:pPr>
            <a:r>
              <a:rPr lang="en-AU" sz="1600" b="1" dirty="0">
                <a:latin typeface="+mn-lt"/>
              </a:rPr>
              <a:t>	</a:t>
            </a:r>
            <a:endParaRPr lang="en-AU" sz="1600" dirty="0"/>
          </a:p>
          <a:p>
            <a:pPr fontAlgn="base"/>
            <a:endParaRPr lang="en-AU" sz="1600" b="1" dirty="0">
              <a:latin typeface="+mn-lt"/>
            </a:endParaRPr>
          </a:p>
        </p:txBody>
      </p:sp>
      <p:sp>
        <p:nvSpPr>
          <p:cNvPr id="8" name="Oval 7">
            <a:extLst>
              <a:ext uri="{FF2B5EF4-FFF2-40B4-BE49-F238E27FC236}">
                <a16:creationId xmlns:a16="http://schemas.microsoft.com/office/drawing/2014/main" id="{8CCEF72D-E173-73BC-3508-C7FAEC58818C}"/>
              </a:ext>
            </a:extLst>
          </p:cNvPr>
          <p:cNvSpPr/>
          <p:nvPr/>
        </p:nvSpPr>
        <p:spPr>
          <a:xfrm>
            <a:off x="2144948" y="816012"/>
            <a:ext cx="4941652" cy="4265079"/>
          </a:xfrm>
          <a:prstGeom prst="ellipse">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endParaRPr lang="en-AU" b="1" dirty="0"/>
          </a:p>
          <a:p>
            <a:pPr algn="ctr"/>
            <a:endParaRPr lang="en-AU" dirty="0"/>
          </a:p>
        </p:txBody>
      </p:sp>
      <p:sp>
        <p:nvSpPr>
          <p:cNvPr id="9" name="Oval 8">
            <a:extLst>
              <a:ext uri="{FF2B5EF4-FFF2-40B4-BE49-F238E27FC236}">
                <a16:creationId xmlns:a16="http://schemas.microsoft.com/office/drawing/2014/main" id="{650C07B9-114E-044D-0398-EE371B8EA2E3}"/>
              </a:ext>
            </a:extLst>
          </p:cNvPr>
          <p:cNvSpPr/>
          <p:nvPr/>
        </p:nvSpPr>
        <p:spPr>
          <a:xfrm>
            <a:off x="3197967" y="1739376"/>
            <a:ext cx="2835614" cy="2837614"/>
          </a:xfrm>
          <a:prstGeom prst="ellipse">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endParaRPr lang="en-AU" dirty="0">
              <a:ea typeface="Calibri"/>
              <a:cs typeface="Calibri"/>
            </a:endParaRPr>
          </a:p>
        </p:txBody>
      </p:sp>
      <p:sp>
        <p:nvSpPr>
          <p:cNvPr id="10" name="TextBox 9">
            <a:extLst>
              <a:ext uri="{FF2B5EF4-FFF2-40B4-BE49-F238E27FC236}">
                <a16:creationId xmlns:a16="http://schemas.microsoft.com/office/drawing/2014/main" id="{8DE71C4D-8805-6D81-ACA8-E482B49FC9A6}"/>
              </a:ext>
            </a:extLst>
          </p:cNvPr>
          <p:cNvSpPr txBox="1"/>
          <p:nvPr/>
        </p:nvSpPr>
        <p:spPr>
          <a:xfrm>
            <a:off x="3436295" y="1772941"/>
            <a:ext cx="2358957" cy="954107"/>
          </a:xfrm>
          <a:prstGeom prst="rect">
            <a:avLst/>
          </a:prstGeom>
          <a:noFill/>
        </p:spPr>
        <p:txBody>
          <a:bodyPr wrap="square" rtlCol="0">
            <a:spAutoFit/>
          </a:bodyPr>
          <a:lstStyle/>
          <a:p>
            <a:pPr algn="ctr"/>
            <a:r>
              <a:rPr lang="en-AU" sz="1400" b="1" dirty="0"/>
              <a:t>Net Zero +</a:t>
            </a:r>
          </a:p>
          <a:p>
            <a:pPr algn="ctr"/>
            <a:r>
              <a:rPr lang="en-AU" sz="1400" dirty="0"/>
              <a:t>Balance between anthropogenic emissions</a:t>
            </a:r>
            <a:br>
              <a:rPr lang="en-AU" sz="1400" dirty="0"/>
            </a:br>
            <a:r>
              <a:rPr lang="en-AU" sz="1400" dirty="0"/>
              <a:t>and removal/absorption</a:t>
            </a:r>
            <a:endParaRPr lang="en-AU" sz="1400" dirty="0">
              <a:ea typeface="Calibri"/>
              <a:cs typeface="Calibri"/>
            </a:endParaRPr>
          </a:p>
        </p:txBody>
      </p:sp>
      <p:sp>
        <p:nvSpPr>
          <p:cNvPr id="11" name="Oval 10">
            <a:extLst>
              <a:ext uri="{FF2B5EF4-FFF2-40B4-BE49-F238E27FC236}">
                <a16:creationId xmlns:a16="http://schemas.microsoft.com/office/drawing/2014/main" id="{30BEEC16-940C-C95C-2EC7-2BE975350FC9}"/>
              </a:ext>
            </a:extLst>
          </p:cNvPr>
          <p:cNvSpPr/>
          <p:nvPr/>
        </p:nvSpPr>
        <p:spPr>
          <a:xfrm>
            <a:off x="3732457" y="2727048"/>
            <a:ext cx="1783874" cy="1780097"/>
          </a:xfrm>
          <a:prstGeom prst="ellipse">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AU" sz="1400" b="1" dirty="0"/>
              <a:t>Core Net Zero</a:t>
            </a:r>
          </a:p>
          <a:p>
            <a:pPr algn="ctr"/>
            <a:r>
              <a:rPr lang="en-AU" sz="1400" dirty="0"/>
              <a:t>GHG emissions</a:t>
            </a:r>
            <a:br>
              <a:rPr lang="en-AU" sz="1400" dirty="0"/>
            </a:br>
            <a:r>
              <a:rPr lang="en-AU" sz="1400" dirty="0"/>
              <a:t>to reach Paris Agreement</a:t>
            </a:r>
            <a:br>
              <a:rPr lang="en-AU" sz="1400" dirty="0"/>
            </a:br>
            <a:r>
              <a:rPr lang="en-AU" sz="1400" dirty="0"/>
              <a:t>targets</a:t>
            </a:r>
            <a:endParaRPr lang="en-AU" sz="1400" dirty="0">
              <a:ea typeface="Calibri"/>
              <a:cs typeface="Calibri"/>
            </a:endParaRPr>
          </a:p>
          <a:p>
            <a:pPr algn="ctr"/>
            <a:endParaRPr lang="en-AU" sz="1400" dirty="0">
              <a:ea typeface="Calibri"/>
              <a:cs typeface="Calibri"/>
            </a:endParaRPr>
          </a:p>
        </p:txBody>
      </p:sp>
      <p:sp>
        <p:nvSpPr>
          <p:cNvPr id="12" name="TextBox 11">
            <a:extLst>
              <a:ext uri="{FF2B5EF4-FFF2-40B4-BE49-F238E27FC236}">
                <a16:creationId xmlns:a16="http://schemas.microsoft.com/office/drawing/2014/main" id="{19CF22DA-6942-9579-34B7-B93E18C7E94A}"/>
              </a:ext>
            </a:extLst>
          </p:cNvPr>
          <p:cNvSpPr txBox="1"/>
          <p:nvPr/>
        </p:nvSpPr>
        <p:spPr>
          <a:xfrm>
            <a:off x="3164028" y="887075"/>
            <a:ext cx="2920731" cy="738664"/>
          </a:xfrm>
          <a:prstGeom prst="rect">
            <a:avLst/>
          </a:prstGeom>
          <a:noFill/>
        </p:spPr>
        <p:txBody>
          <a:bodyPr wrap="square" rtlCol="0">
            <a:spAutoFit/>
          </a:bodyPr>
          <a:lstStyle/>
          <a:p>
            <a:pPr algn="ctr"/>
            <a:r>
              <a:rPr lang="en-AU" sz="1400" b="1" dirty="0"/>
              <a:t>Net Zero ++</a:t>
            </a:r>
            <a:endParaRPr lang="en-AU" sz="1400" b="1" dirty="0">
              <a:ea typeface="Calibri" panose="020F0502020204030204"/>
              <a:cs typeface="Calibri" panose="020F0502020204030204"/>
            </a:endParaRPr>
          </a:p>
          <a:p>
            <a:pPr algn="ctr"/>
            <a:r>
              <a:rPr lang="en-AU" sz="1400" dirty="0"/>
              <a:t>Wider economic, social, and environmental impacts</a:t>
            </a:r>
            <a:endParaRPr lang="en-AU" sz="1400" dirty="0">
              <a:ea typeface="Calibri"/>
              <a:cs typeface="Calibri"/>
            </a:endParaRPr>
          </a:p>
        </p:txBody>
      </p:sp>
    </p:spTree>
    <p:extLst>
      <p:ext uri="{BB962C8B-B14F-4D97-AF65-F5344CB8AC3E}">
        <p14:creationId xmlns:p14="http://schemas.microsoft.com/office/powerpoint/2010/main" val="413431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3C78-7FB3-7A14-C93B-0DDE3630592A}"/>
              </a:ext>
            </a:extLst>
          </p:cNvPr>
          <p:cNvSpPr>
            <a:spLocks noGrp="1"/>
          </p:cNvSpPr>
          <p:nvPr>
            <p:ph type="title"/>
          </p:nvPr>
        </p:nvSpPr>
        <p:spPr/>
        <p:txBody>
          <a:bodyPr/>
          <a:lstStyle/>
          <a:p>
            <a:r>
              <a:rPr lang="en-AU" dirty="0"/>
              <a:t>Net Zero +</a:t>
            </a:r>
          </a:p>
        </p:txBody>
      </p:sp>
      <p:sp>
        <p:nvSpPr>
          <p:cNvPr id="3" name="Slide Number Placeholder 2">
            <a:extLst>
              <a:ext uri="{FF2B5EF4-FFF2-40B4-BE49-F238E27FC236}">
                <a16:creationId xmlns:a16="http://schemas.microsoft.com/office/drawing/2014/main" id="{3D929DE1-6DD0-9265-DC53-F1B66347E896}"/>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5</a:t>
            </a:fld>
            <a:endParaRPr lang="en-AU"/>
          </a:p>
        </p:txBody>
      </p:sp>
      <p:pic>
        <p:nvPicPr>
          <p:cNvPr id="6" name="Content Placeholder 5">
            <a:extLst>
              <a:ext uri="{FF2B5EF4-FFF2-40B4-BE49-F238E27FC236}">
                <a16:creationId xmlns:a16="http://schemas.microsoft.com/office/drawing/2014/main" id="{DB73E5BC-BADC-843B-0C4F-C7BB40CAFF77}"/>
              </a:ext>
            </a:extLst>
          </p:cNvPr>
          <p:cNvPicPr>
            <a:picLocks noGrp="1" noChangeAspect="1"/>
          </p:cNvPicPr>
          <p:nvPr>
            <p:ph idx="1"/>
          </p:nvPr>
        </p:nvPicPr>
        <p:blipFill>
          <a:blip r:embed="rId3"/>
          <a:stretch>
            <a:fillRect/>
          </a:stretch>
        </p:blipFill>
        <p:spPr>
          <a:xfrm>
            <a:off x="262647" y="1410511"/>
            <a:ext cx="8681935" cy="2597285"/>
          </a:xfrm>
        </p:spPr>
      </p:pic>
      <p:pic>
        <p:nvPicPr>
          <p:cNvPr id="8" name="Picture 7">
            <a:extLst>
              <a:ext uri="{FF2B5EF4-FFF2-40B4-BE49-F238E27FC236}">
                <a16:creationId xmlns:a16="http://schemas.microsoft.com/office/drawing/2014/main" id="{721BF6E5-48A9-BB43-8319-44E06929F581}"/>
              </a:ext>
            </a:extLst>
          </p:cNvPr>
          <p:cNvPicPr>
            <a:picLocks noChangeAspect="1"/>
          </p:cNvPicPr>
          <p:nvPr/>
        </p:nvPicPr>
        <p:blipFill>
          <a:blip r:embed="rId4"/>
          <a:stretch>
            <a:fillRect/>
          </a:stretch>
        </p:blipFill>
        <p:spPr>
          <a:xfrm>
            <a:off x="0" y="4323295"/>
            <a:ext cx="9144000" cy="313535"/>
          </a:xfrm>
          <a:prstGeom prst="rect">
            <a:avLst/>
          </a:prstGeom>
        </p:spPr>
      </p:pic>
    </p:spTree>
    <p:extLst>
      <p:ext uri="{BB962C8B-B14F-4D97-AF65-F5344CB8AC3E}">
        <p14:creationId xmlns:p14="http://schemas.microsoft.com/office/powerpoint/2010/main" val="56356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7F49-C9FC-5FF5-E7B8-6B0256EC99D6}"/>
              </a:ext>
            </a:extLst>
          </p:cNvPr>
          <p:cNvSpPr>
            <a:spLocks noGrp="1"/>
          </p:cNvSpPr>
          <p:nvPr>
            <p:ph type="title"/>
          </p:nvPr>
        </p:nvSpPr>
        <p:spPr/>
        <p:txBody>
          <a:bodyPr/>
          <a:lstStyle/>
          <a:p>
            <a:r>
              <a:rPr lang="en-AU" dirty="0"/>
              <a:t>Net Zero ++ examples: businesses, prices, supply</a:t>
            </a:r>
          </a:p>
        </p:txBody>
      </p:sp>
      <p:sp>
        <p:nvSpPr>
          <p:cNvPr id="3" name="Slide Number Placeholder 2">
            <a:extLst>
              <a:ext uri="{FF2B5EF4-FFF2-40B4-BE49-F238E27FC236}">
                <a16:creationId xmlns:a16="http://schemas.microsoft.com/office/drawing/2014/main" id="{E2164273-E0A2-2759-6CF4-59D5ED8ED0EF}"/>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6</a:t>
            </a:fld>
            <a:endParaRPr lang="en-AU"/>
          </a:p>
        </p:txBody>
      </p:sp>
      <p:pic>
        <p:nvPicPr>
          <p:cNvPr id="6" name="Content Placeholder 5">
            <a:extLst>
              <a:ext uri="{FF2B5EF4-FFF2-40B4-BE49-F238E27FC236}">
                <a16:creationId xmlns:a16="http://schemas.microsoft.com/office/drawing/2014/main" id="{451FD0C4-783A-4AE9-644A-EE1247DC2A47}"/>
              </a:ext>
            </a:extLst>
          </p:cNvPr>
          <p:cNvPicPr>
            <a:picLocks noGrp="1" noChangeAspect="1"/>
          </p:cNvPicPr>
          <p:nvPr>
            <p:ph idx="1"/>
          </p:nvPr>
        </p:nvPicPr>
        <p:blipFill>
          <a:blip r:embed="rId3"/>
          <a:stretch>
            <a:fillRect/>
          </a:stretch>
        </p:blipFill>
        <p:spPr>
          <a:xfrm>
            <a:off x="882036" y="908759"/>
            <a:ext cx="3415234" cy="3394075"/>
          </a:xfrm>
        </p:spPr>
      </p:pic>
      <p:pic>
        <p:nvPicPr>
          <p:cNvPr id="8" name="Picture 7">
            <a:extLst>
              <a:ext uri="{FF2B5EF4-FFF2-40B4-BE49-F238E27FC236}">
                <a16:creationId xmlns:a16="http://schemas.microsoft.com/office/drawing/2014/main" id="{704C5356-DFEF-AB78-6F1A-8D54C4688F49}"/>
              </a:ext>
            </a:extLst>
          </p:cNvPr>
          <p:cNvPicPr>
            <a:picLocks noChangeAspect="1"/>
          </p:cNvPicPr>
          <p:nvPr/>
        </p:nvPicPr>
        <p:blipFill>
          <a:blip r:embed="rId4"/>
          <a:stretch>
            <a:fillRect/>
          </a:stretch>
        </p:blipFill>
        <p:spPr>
          <a:xfrm>
            <a:off x="4846731" y="1210158"/>
            <a:ext cx="3494737" cy="3439663"/>
          </a:xfrm>
          <a:prstGeom prst="rect">
            <a:avLst/>
          </a:prstGeom>
        </p:spPr>
      </p:pic>
    </p:spTree>
    <p:extLst>
      <p:ext uri="{BB962C8B-B14F-4D97-AF65-F5344CB8AC3E}">
        <p14:creationId xmlns:p14="http://schemas.microsoft.com/office/powerpoint/2010/main" val="169928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2C6A-5A93-8742-8FD1-31B1E3C25C65}"/>
              </a:ext>
            </a:extLst>
          </p:cNvPr>
          <p:cNvSpPr>
            <a:spLocks noGrp="1"/>
          </p:cNvSpPr>
          <p:nvPr>
            <p:ph type="title"/>
          </p:nvPr>
        </p:nvSpPr>
        <p:spPr/>
        <p:txBody>
          <a:bodyPr/>
          <a:lstStyle/>
          <a:p>
            <a:r>
              <a:rPr lang="en-AU" dirty="0"/>
              <a:t>Net Zero ++ example: labour</a:t>
            </a:r>
          </a:p>
        </p:txBody>
      </p:sp>
      <p:sp>
        <p:nvSpPr>
          <p:cNvPr id="3" name="Slide Number Placeholder 2">
            <a:extLst>
              <a:ext uri="{FF2B5EF4-FFF2-40B4-BE49-F238E27FC236}">
                <a16:creationId xmlns:a16="http://schemas.microsoft.com/office/drawing/2014/main" id="{C47B164C-EEB3-1075-4ADF-953775C39D25}"/>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7</a:t>
            </a:fld>
            <a:endParaRPr lang="en-AU"/>
          </a:p>
        </p:txBody>
      </p:sp>
      <p:pic>
        <p:nvPicPr>
          <p:cNvPr id="6" name="Content Placeholder 5">
            <a:extLst>
              <a:ext uri="{FF2B5EF4-FFF2-40B4-BE49-F238E27FC236}">
                <a16:creationId xmlns:a16="http://schemas.microsoft.com/office/drawing/2014/main" id="{ED6C08DB-F816-D1AE-A943-CDDAB212C6A0}"/>
              </a:ext>
            </a:extLst>
          </p:cNvPr>
          <p:cNvPicPr>
            <a:picLocks noGrp="1" noChangeAspect="1"/>
          </p:cNvPicPr>
          <p:nvPr>
            <p:ph idx="1"/>
          </p:nvPr>
        </p:nvPicPr>
        <p:blipFill>
          <a:blip r:embed="rId3"/>
          <a:stretch>
            <a:fillRect/>
          </a:stretch>
        </p:blipFill>
        <p:spPr>
          <a:xfrm>
            <a:off x="1498060" y="987425"/>
            <a:ext cx="5476672" cy="3869554"/>
          </a:xfrm>
        </p:spPr>
      </p:pic>
      <p:sp>
        <p:nvSpPr>
          <p:cNvPr id="7" name="TextBox 6">
            <a:extLst>
              <a:ext uri="{FF2B5EF4-FFF2-40B4-BE49-F238E27FC236}">
                <a16:creationId xmlns:a16="http://schemas.microsoft.com/office/drawing/2014/main" id="{5C49CEEA-5986-D5D5-4858-C4D356F303F5}"/>
              </a:ext>
            </a:extLst>
          </p:cNvPr>
          <p:cNvSpPr txBox="1"/>
          <p:nvPr/>
        </p:nvSpPr>
        <p:spPr>
          <a:xfrm>
            <a:off x="7072008" y="1435582"/>
            <a:ext cx="1770434" cy="2677656"/>
          </a:xfrm>
          <a:prstGeom prst="rect">
            <a:avLst/>
          </a:prstGeom>
          <a:noFill/>
        </p:spPr>
        <p:txBody>
          <a:bodyPr wrap="square" rtlCol="0">
            <a:spAutoFit/>
          </a:bodyPr>
          <a:lstStyle/>
          <a:p>
            <a:r>
              <a:rPr lang="en-AU" sz="1200" i="1" dirty="0"/>
              <a:t>Counting Down to Net Zero 2050: Australian Labour Market Impacts and Regional Training Responses </a:t>
            </a:r>
          </a:p>
          <a:p>
            <a:endParaRPr lang="en-AU" sz="1200" dirty="0"/>
          </a:p>
          <a:p>
            <a:r>
              <a:rPr lang="en-AU" sz="1200" dirty="0"/>
              <a:t>May 2023</a:t>
            </a:r>
          </a:p>
          <a:p>
            <a:endParaRPr lang="en-AU" sz="1200" dirty="0"/>
          </a:p>
          <a:p>
            <a:r>
              <a:rPr lang="en-AU" sz="1200" dirty="0"/>
              <a:t>Associate Professor Peter Hurley </a:t>
            </a:r>
          </a:p>
          <a:p>
            <a:r>
              <a:rPr lang="en-AU" sz="1200" dirty="0"/>
              <a:t>Dr Melinda Hildebrandt </a:t>
            </a:r>
          </a:p>
          <a:p>
            <a:r>
              <a:rPr lang="en-AU" sz="1200" dirty="0"/>
              <a:t>Dr Elizabeth Knight </a:t>
            </a:r>
          </a:p>
          <a:p>
            <a:r>
              <a:rPr lang="en-AU" sz="1200" dirty="0"/>
              <a:t>Dr Chinh Nguyen </a:t>
            </a:r>
          </a:p>
          <a:p>
            <a:r>
              <a:rPr lang="en-AU" sz="1200" dirty="0"/>
              <a:t>Dr Sam Hoang </a:t>
            </a:r>
          </a:p>
        </p:txBody>
      </p:sp>
    </p:spTree>
    <p:extLst>
      <p:ext uri="{BB962C8B-B14F-4D97-AF65-F5344CB8AC3E}">
        <p14:creationId xmlns:p14="http://schemas.microsoft.com/office/powerpoint/2010/main" val="56882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2886-61BA-39ED-1B12-10A551B50BAF}"/>
              </a:ext>
            </a:extLst>
          </p:cNvPr>
          <p:cNvSpPr>
            <a:spLocks noGrp="1"/>
          </p:cNvSpPr>
          <p:nvPr>
            <p:ph type="title"/>
          </p:nvPr>
        </p:nvSpPr>
        <p:spPr/>
        <p:txBody>
          <a:bodyPr/>
          <a:lstStyle/>
          <a:p>
            <a:r>
              <a:rPr lang="en-AU" dirty="0"/>
              <a:t>Net Zero ++ example: public health</a:t>
            </a:r>
          </a:p>
        </p:txBody>
      </p:sp>
      <p:sp>
        <p:nvSpPr>
          <p:cNvPr id="3" name="Slide Number Placeholder 2">
            <a:extLst>
              <a:ext uri="{FF2B5EF4-FFF2-40B4-BE49-F238E27FC236}">
                <a16:creationId xmlns:a16="http://schemas.microsoft.com/office/drawing/2014/main" id="{2BC8145A-D32A-37CE-D9B4-B933CA681DCD}"/>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8</a:t>
            </a:fld>
            <a:endParaRPr lang="en-AU"/>
          </a:p>
        </p:txBody>
      </p:sp>
      <p:pic>
        <p:nvPicPr>
          <p:cNvPr id="6" name="Content Placeholder 5">
            <a:extLst>
              <a:ext uri="{FF2B5EF4-FFF2-40B4-BE49-F238E27FC236}">
                <a16:creationId xmlns:a16="http://schemas.microsoft.com/office/drawing/2014/main" id="{D1859BC2-B30A-5846-6796-788AB40E9038}"/>
              </a:ext>
            </a:extLst>
          </p:cNvPr>
          <p:cNvPicPr>
            <a:picLocks noGrp="1" noChangeAspect="1"/>
          </p:cNvPicPr>
          <p:nvPr>
            <p:ph idx="1"/>
          </p:nvPr>
        </p:nvPicPr>
        <p:blipFill>
          <a:blip r:embed="rId3"/>
          <a:stretch>
            <a:fillRect/>
          </a:stretch>
        </p:blipFill>
        <p:spPr>
          <a:xfrm>
            <a:off x="1342417" y="1118681"/>
            <a:ext cx="6319064" cy="3262819"/>
          </a:xfrm>
        </p:spPr>
      </p:pic>
      <p:sp>
        <p:nvSpPr>
          <p:cNvPr id="7" name="TextBox 6">
            <a:extLst>
              <a:ext uri="{FF2B5EF4-FFF2-40B4-BE49-F238E27FC236}">
                <a16:creationId xmlns:a16="http://schemas.microsoft.com/office/drawing/2014/main" id="{4B405DAA-154A-5895-043C-F3D022052E36}"/>
              </a:ext>
            </a:extLst>
          </p:cNvPr>
          <p:cNvSpPr txBox="1"/>
          <p:nvPr/>
        </p:nvSpPr>
        <p:spPr>
          <a:xfrm>
            <a:off x="-72957" y="810904"/>
            <a:ext cx="9289914" cy="307777"/>
          </a:xfrm>
          <a:prstGeom prst="rect">
            <a:avLst/>
          </a:prstGeom>
          <a:noFill/>
        </p:spPr>
        <p:txBody>
          <a:bodyPr wrap="square" rtlCol="0">
            <a:spAutoFit/>
          </a:bodyPr>
          <a:lstStyle/>
          <a:p>
            <a:r>
              <a:rPr lang="en-AU" sz="1400" dirty="0"/>
              <a:t>Sankey diagram showing linkage between type of net-zero scenario, emission sector, co-benefit pathway, and health outcome </a:t>
            </a:r>
          </a:p>
        </p:txBody>
      </p:sp>
      <p:pic>
        <p:nvPicPr>
          <p:cNvPr id="9" name="Picture 8">
            <a:extLst>
              <a:ext uri="{FF2B5EF4-FFF2-40B4-BE49-F238E27FC236}">
                <a16:creationId xmlns:a16="http://schemas.microsoft.com/office/drawing/2014/main" id="{15540821-1A2E-E320-34E3-C37188FC0AB8}"/>
              </a:ext>
            </a:extLst>
          </p:cNvPr>
          <p:cNvPicPr>
            <a:picLocks noChangeAspect="1"/>
          </p:cNvPicPr>
          <p:nvPr/>
        </p:nvPicPr>
        <p:blipFill>
          <a:blip r:embed="rId4"/>
          <a:stretch>
            <a:fillRect/>
          </a:stretch>
        </p:blipFill>
        <p:spPr>
          <a:xfrm>
            <a:off x="92414" y="4357148"/>
            <a:ext cx="4727642" cy="768485"/>
          </a:xfrm>
          <a:prstGeom prst="rect">
            <a:avLst/>
          </a:prstGeom>
        </p:spPr>
      </p:pic>
    </p:spTree>
    <p:extLst>
      <p:ext uri="{BB962C8B-B14F-4D97-AF65-F5344CB8AC3E}">
        <p14:creationId xmlns:p14="http://schemas.microsoft.com/office/powerpoint/2010/main" val="237743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A84C-0024-FFE9-7A18-9A95432CA0E6}"/>
              </a:ext>
            </a:extLst>
          </p:cNvPr>
          <p:cNvSpPr>
            <a:spLocks noGrp="1"/>
          </p:cNvSpPr>
          <p:nvPr>
            <p:ph type="title"/>
          </p:nvPr>
        </p:nvSpPr>
        <p:spPr/>
        <p:txBody>
          <a:bodyPr/>
          <a:lstStyle/>
          <a:p>
            <a:r>
              <a:rPr lang="en-AU" dirty="0"/>
              <a:t>Net Zero supporting frameworks and indicators</a:t>
            </a:r>
          </a:p>
        </p:txBody>
      </p:sp>
      <p:sp>
        <p:nvSpPr>
          <p:cNvPr id="3" name="Slide Number Placeholder 2">
            <a:extLst>
              <a:ext uri="{FF2B5EF4-FFF2-40B4-BE49-F238E27FC236}">
                <a16:creationId xmlns:a16="http://schemas.microsoft.com/office/drawing/2014/main" id="{CC0FFB94-8D9A-0B9B-BD6C-FF068F6F4F8C}"/>
              </a:ext>
            </a:extLst>
          </p:cNvPr>
          <p:cNvSpPr>
            <a:spLocks noGrp="1"/>
          </p:cNvSpPr>
          <p:nvPr>
            <p:ph type="sldNum" sz="quarter" idx="10"/>
          </p:nvPr>
        </p:nvSpPr>
        <p:spPr/>
        <p:txBody>
          <a:bodyPr/>
          <a:lstStyle/>
          <a:p>
            <a:fld id="{48491207-9AF7-404F-89A9-E11E0B000C64}" type="slidenum">
              <a:rPr lang="en-AU" smtClean="0">
                <a:solidFill>
                  <a:schemeClr val="accent1"/>
                </a:solidFill>
                <a:latin typeface="Arial" panose="020B0604020202020204" pitchFamily="34" charset="0"/>
                <a:cs typeface="Arial" panose="020B0604020202020204" pitchFamily="34" charset="0"/>
              </a:rPr>
              <a:pPr/>
              <a:t>9</a:t>
            </a:fld>
            <a:endParaRPr lang="en-AU"/>
          </a:p>
        </p:txBody>
      </p:sp>
      <p:sp>
        <p:nvSpPr>
          <p:cNvPr id="4" name="Content Placeholder 3">
            <a:extLst>
              <a:ext uri="{FF2B5EF4-FFF2-40B4-BE49-F238E27FC236}">
                <a16:creationId xmlns:a16="http://schemas.microsoft.com/office/drawing/2014/main" id="{9A3A3AFE-79BA-FA4C-5F6D-F5916A05FE27}"/>
              </a:ext>
            </a:extLst>
          </p:cNvPr>
          <p:cNvSpPr>
            <a:spLocks noGrp="1"/>
          </p:cNvSpPr>
          <p:nvPr>
            <p:ph idx="1"/>
          </p:nvPr>
        </p:nvSpPr>
        <p:spPr>
          <a:xfrm>
            <a:off x="300709" y="871442"/>
            <a:ext cx="8751237" cy="4185289"/>
          </a:xfrm>
        </p:spPr>
        <p:txBody>
          <a:bodyPr>
            <a:noAutofit/>
          </a:bodyPr>
          <a:lstStyle/>
          <a:p>
            <a:pPr marL="0" indent="0" fontAlgn="base">
              <a:buNone/>
            </a:pPr>
            <a:r>
              <a:rPr lang="en-AU" dirty="0"/>
              <a:t>Frameworks and indicators supporting Net Zero measurement:</a:t>
            </a:r>
            <a:r>
              <a:rPr lang="en-GB" dirty="0"/>
              <a:t> </a:t>
            </a:r>
          </a:p>
          <a:p>
            <a:pPr fontAlgn="base">
              <a:spcBef>
                <a:spcPts val="600"/>
              </a:spcBef>
              <a:buFont typeface="Arial" panose="020B0604020202020204" pitchFamily="34" charset="0"/>
              <a:buChar char="•"/>
            </a:pPr>
            <a:r>
              <a:rPr lang="en-AU" dirty="0"/>
              <a:t>Enhanced Transparency Framework under the Paris Agreement and the UN Framework Convention on Climate Change (</a:t>
            </a:r>
            <a:r>
              <a:rPr lang="en-AU" u="sng" dirty="0">
                <a:hlinkClick r:id="rId2"/>
              </a:rPr>
              <a:t>UNFCCC</a:t>
            </a:r>
            <a:r>
              <a:rPr lang="en-AU" dirty="0"/>
              <a:t>)</a:t>
            </a:r>
          </a:p>
          <a:p>
            <a:pPr fontAlgn="base">
              <a:spcBef>
                <a:spcPts val="600"/>
              </a:spcBef>
              <a:buFont typeface="Arial" panose="020B0604020202020204" pitchFamily="34" charset="0"/>
              <a:buChar char="•"/>
            </a:pPr>
            <a:r>
              <a:rPr lang="en-AU" dirty="0"/>
              <a:t>System of Environmental Economic Accounting, which includes energy and air emission accounts. </a:t>
            </a:r>
            <a:r>
              <a:rPr lang="en-GB" dirty="0"/>
              <a:t> </a:t>
            </a:r>
          </a:p>
          <a:p>
            <a:pPr fontAlgn="base">
              <a:spcBef>
                <a:spcPts val="600"/>
              </a:spcBef>
              <a:buFont typeface="Arial" panose="020B0604020202020204" pitchFamily="34" charset="0"/>
              <a:buChar char="•"/>
            </a:pPr>
            <a:r>
              <a:rPr lang="en-AU" dirty="0"/>
              <a:t>SEEA Ecosystem accounting</a:t>
            </a:r>
            <a:r>
              <a:rPr lang="en-GB" dirty="0"/>
              <a:t> </a:t>
            </a:r>
          </a:p>
          <a:p>
            <a:pPr fontAlgn="base">
              <a:spcBef>
                <a:spcPts val="600"/>
              </a:spcBef>
              <a:buFont typeface="Arial" panose="020B0604020202020204" pitchFamily="34" charset="0"/>
              <a:buChar char="•"/>
            </a:pPr>
            <a:r>
              <a:rPr lang="en-AU" dirty="0"/>
              <a:t>Global Set of Climate Change Statistics and Indicators </a:t>
            </a:r>
          </a:p>
          <a:p>
            <a:pPr fontAlgn="base">
              <a:spcBef>
                <a:spcPts val="600"/>
              </a:spcBef>
              <a:buFont typeface="Arial" panose="020B0604020202020204" pitchFamily="34" charset="0"/>
              <a:buChar char="•"/>
            </a:pPr>
            <a:r>
              <a:rPr lang="en-AU" dirty="0"/>
              <a:t>Framework for the Development of Environment Statistics (FDES) [see chapter 5 in particular] and the Manual on the Basic Set of Environment Statistics which has a chapter on ‘</a:t>
            </a:r>
            <a:r>
              <a:rPr lang="en-AU" dirty="0">
                <a:hlinkClick r:id="rId3"/>
              </a:rPr>
              <a:t>GHG Statistics</a:t>
            </a:r>
            <a:r>
              <a:rPr lang="en-AU" dirty="0"/>
              <a:t>’</a:t>
            </a:r>
          </a:p>
          <a:p>
            <a:pPr fontAlgn="base">
              <a:spcBef>
                <a:spcPts val="600"/>
              </a:spcBef>
              <a:buFont typeface="Arial" panose="020B0604020202020204" pitchFamily="34" charset="0"/>
              <a:buChar char="•"/>
            </a:pPr>
            <a:r>
              <a:rPr lang="en-AU" dirty="0"/>
              <a:t>Land Use, Land Use Change and Forestry (LULUCF) sector</a:t>
            </a:r>
            <a:r>
              <a:rPr lang="en-GB" dirty="0"/>
              <a:t> </a:t>
            </a:r>
          </a:p>
          <a:p>
            <a:pPr fontAlgn="base">
              <a:spcBef>
                <a:spcPts val="600"/>
              </a:spcBef>
              <a:buFont typeface="Arial" panose="020B0604020202020204" pitchFamily="34" charset="0"/>
              <a:buChar char="•"/>
            </a:pPr>
            <a:r>
              <a:rPr lang="en-AU" dirty="0"/>
              <a:t>Greenhouse gas protocol. </a:t>
            </a:r>
            <a:r>
              <a:rPr lang="en-GB" dirty="0"/>
              <a:t> </a:t>
            </a:r>
          </a:p>
          <a:p>
            <a:pPr fontAlgn="base">
              <a:spcBef>
                <a:spcPts val="600"/>
              </a:spcBef>
              <a:buFont typeface="Arial" panose="020B0604020202020204" pitchFamily="34" charset="0"/>
              <a:buChar char="•"/>
            </a:pPr>
            <a:r>
              <a:rPr lang="en-AU" dirty="0"/>
              <a:t>The System of National Accounts, particularly in relation to capital production and consumption.</a:t>
            </a:r>
            <a:r>
              <a:rPr lang="en-GB" dirty="0"/>
              <a:t> </a:t>
            </a:r>
          </a:p>
          <a:p>
            <a:pPr fontAlgn="base">
              <a:spcBef>
                <a:spcPts val="600"/>
              </a:spcBef>
              <a:buFont typeface="Arial" panose="020B0604020202020204" pitchFamily="34" charset="0"/>
              <a:buChar char="•"/>
            </a:pPr>
            <a:r>
              <a:rPr lang="en-AU" dirty="0"/>
              <a:t>Circular economy</a:t>
            </a:r>
            <a:r>
              <a:rPr lang="en-GB" dirty="0"/>
              <a:t> </a:t>
            </a:r>
          </a:p>
          <a:p>
            <a:pPr fontAlgn="base">
              <a:spcBef>
                <a:spcPts val="600"/>
              </a:spcBef>
              <a:buFont typeface="Arial" panose="020B0604020202020204" pitchFamily="34" charset="0"/>
              <a:buChar char="•"/>
            </a:pPr>
            <a:r>
              <a:rPr lang="en-AU" dirty="0"/>
              <a:t>Labour statistics and Labour Account.</a:t>
            </a:r>
            <a:r>
              <a:rPr lang="en-GB" dirty="0"/>
              <a:t> </a:t>
            </a:r>
          </a:p>
          <a:p>
            <a:pPr fontAlgn="base">
              <a:spcBef>
                <a:spcPts val="600"/>
              </a:spcBef>
              <a:buFont typeface="Arial" panose="020B0604020202020204" pitchFamily="34" charset="0"/>
              <a:buChar char="•"/>
            </a:pPr>
            <a:r>
              <a:rPr lang="en-AU" dirty="0"/>
              <a:t>Wellbeing framework</a:t>
            </a:r>
            <a:r>
              <a:rPr lang="en-GB" dirty="0"/>
              <a:t> </a:t>
            </a:r>
            <a:endParaRPr lang="en-AU" dirty="0"/>
          </a:p>
          <a:p>
            <a:pPr marL="0" indent="0" fontAlgn="base">
              <a:buNone/>
            </a:pPr>
            <a:r>
              <a:rPr lang="en-AU" dirty="0"/>
              <a:t>.  </a:t>
            </a:r>
            <a:r>
              <a:rPr lang="en-GB" dirty="0"/>
              <a:t> </a:t>
            </a:r>
            <a:endParaRPr lang="en-AU" dirty="0"/>
          </a:p>
        </p:txBody>
      </p:sp>
    </p:spTree>
    <p:extLst>
      <p:ext uri="{BB962C8B-B14F-4D97-AF65-F5344CB8AC3E}">
        <p14:creationId xmlns:p14="http://schemas.microsoft.com/office/powerpoint/2010/main" val="749480140"/>
      </p:ext>
    </p:extLst>
  </p:cSld>
  <p:clrMapOvr>
    <a:masterClrMapping/>
  </p:clrMapOvr>
</p:sld>
</file>

<file path=ppt/theme/theme1.xml><?xml version="1.0" encoding="utf-8"?>
<a:theme xmlns:a="http://schemas.openxmlformats.org/drawingml/2006/main" name="Gradient">
  <a:themeElements>
    <a:clrScheme name="ABS Visual style refresh">
      <a:dk1>
        <a:srgbClr val="0B0C0C"/>
      </a:dk1>
      <a:lt1>
        <a:sysClr val="window" lastClr="FFFFFF"/>
      </a:lt1>
      <a:dk2>
        <a:srgbClr val="22366D"/>
      </a:dk2>
      <a:lt2>
        <a:srgbClr val="BAE2F8"/>
      </a:lt2>
      <a:accent1>
        <a:srgbClr val="326297"/>
      </a:accent1>
      <a:accent2>
        <a:srgbClr val="29A0DA"/>
      </a:accent2>
      <a:accent3>
        <a:srgbClr val="B9E2F8"/>
      </a:accent3>
      <a:accent4>
        <a:srgbClr val="007D6F"/>
      </a:accent4>
      <a:accent5>
        <a:srgbClr val="FAA31A"/>
      </a:accent5>
      <a:accent6>
        <a:srgbClr val="CF4627"/>
      </a:accent6>
      <a:hlink>
        <a:srgbClr val="29A0DA"/>
      </a:hlink>
      <a:folHlink>
        <a:srgbClr val="FAA31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thm15="http://schemas.microsoft.com/office/thememl/2012/main" name="ABS Corporate (Arial).pptx" id="{CD6716F7-FFA1-4A76-A57A-569DB456010A}" vid="{47DA25DE-88CA-4012-899A-E4482D75ADE9}"/>
    </a:ext>
  </a:extLst>
</a:theme>
</file>

<file path=ppt/theme/theme2.xml><?xml version="1.0" encoding="utf-8"?>
<a:theme xmlns:a="http://schemas.openxmlformats.org/drawingml/2006/main" name="1_Gradient">
  <a:themeElements>
    <a:clrScheme name="ABS Visual style refresh">
      <a:dk1>
        <a:srgbClr val="0B0C0C"/>
      </a:dk1>
      <a:lt1>
        <a:sysClr val="window" lastClr="FFFFFF"/>
      </a:lt1>
      <a:dk2>
        <a:srgbClr val="22366D"/>
      </a:dk2>
      <a:lt2>
        <a:srgbClr val="BAE2F8"/>
      </a:lt2>
      <a:accent1>
        <a:srgbClr val="326297"/>
      </a:accent1>
      <a:accent2>
        <a:srgbClr val="29A0DA"/>
      </a:accent2>
      <a:accent3>
        <a:srgbClr val="B9E2F8"/>
      </a:accent3>
      <a:accent4>
        <a:srgbClr val="007D6F"/>
      </a:accent4>
      <a:accent5>
        <a:srgbClr val="FAA31A"/>
      </a:accent5>
      <a:accent6>
        <a:srgbClr val="CF4627"/>
      </a:accent6>
      <a:hlink>
        <a:srgbClr val="29A0DA"/>
      </a:hlink>
      <a:folHlink>
        <a:srgbClr val="FAA31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thm15="http://schemas.microsoft.com/office/thememl/2012/main" name="ABS Corporate (Arial).pptx" id="{CD6716F7-FFA1-4A76-A57A-569DB456010A}" vid="{47DA25DE-88CA-4012-899A-E4482D75ADE9}"/>
    </a:ext>
  </a:extLst>
</a:theme>
</file>

<file path=ppt/theme/theme3.xml><?xml version="1.0" encoding="utf-8"?>
<a:theme xmlns:a="http://schemas.openxmlformats.org/drawingml/2006/main" name="2_Gradient">
  <a:themeElements>
    <a:clrScheme name="ABS Visual style refresh">
      <a:dk1>
        <a:srgbClr val="0B0C0C"/>
      </a:dk1>
      <a:lt1>
        <a:sysClr val="window" lastClr="FFFFFF"/>
      </a:lt1>
      <a:dk2>
        <a:srgbClr val="22366D"/>
      </a:dk2>
      <a:lt2>
        <a:srgbClr val="BAE2F8"/>
      </a:lt2>
      <a:accent1>
        <a:srgbClr val="326297"/>
      </a:accent1>
      <a:accent2>
        <a:srgbClr val="29A0DA"/>
      </a:accent2>
      <a:accent3>
        <a:srgbClr val="B9E2F8"/>
      </a:accent3>
      <a:accent4>
        <a:srgbClr val="007D6F"/>
      </a:accent4>
      <a:accent5>
        <a:srgbClr val="FAA31A"/>
      </a:accent5>
      <a:accent6>
        <a:srgbClr val="CF4627"/>
      </a:accent6>
      <a:hlink>
        <a:srgbClr val="29A0DA"/>
      </a:hlink>
      <a:folHlink>
        <a:srgbClr val="FAA31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thm15="http://schemas.microsoft.com/office/thememl/2012/main" name="Presentation2" id="{D421E87C-9B17-4A28-915C-736668D33B10}" vid="{44B4DB1D-0310-487F-8046-B79396491737}"/>
    </a:ext>
  </a:extLst>
</a:theme>
</file>

<file path=ppt/theme/theme4.xml><?xml version="1.0" encoding="utf-8"?>
<a:theme xmlns:a="http://schemas.openxmlformats.org/drawingml/2006/main" name="3_Gradient">
  <a:themeElements>
    <a:clrScheme name="ABS Visual style refresh">
      <a:dk1>
        <a:srgbClr val="0B0C0C"/>
      </a:dk1>
      <a:lt1>
        <a:sysClr val="window" lastClr="FFFFFF"/>
      </a:lt1>
      <a:dk2>
        <a:srgbClr val="22366D"/>
      </a:dk2>
      <a:lt2>
        <a:srgbClr val="BAE2F8"/>
      </a:lt2>
      <a:accent1>
        <a:srgbClr val="326297"/>
      </a:accent1>
      <a:accent2>
        <a:srgbClr val="29A0DA"/>
      </a:accent2>
      <a:accent3>
        <a:srgbClr val="B9E2F8"/>
      </a:accent3>
      <a:accent4>
        <a:srgbClr val="007D6F"/>
      </a:accent4>
      <a:accent5>
        <a:srgbClr val="FAA31A"/>
      </a:accent5>
      <a:accent6>
        <a:srgbClr val="CF4627"/>
      </a:accent6>
      <a:hlink>
        <a:srgbClr val="29A0DA"/>
      </a:hlink>
      <a:folHlink>
        <a:srgbClr val="FAA31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thm15="http://schemas.microsoft.com/office/thememl/2012/main" name="Presentation2" id="{D421E87C-9B17-4A28-915C-736668D33B10}" vid="{44B4DB1D-0310-487F-8046-B79396491737}"/>
    </a:ext>
  </a:extLst>
</a:theme>
</file>

<file path=ppt/theme/theme5.xml><?xml version="1.0" encoding="utf-8"?>
<a:theme xmlns:a="http://schemas.openxmlformats.org/drawingml/2006/main" name="Office Theme">
  <a:themeElements>
    <a:clrScheme name="ABS Visual style refresh">
      <a:dk1>
        <a:srgbClr val="0B0C0C"/>
      </a:dk1>
      <a:lt1>
        <a:sysClr val="window" lastClr="FFFFFF"/>
      </a:lt1>
      <a:dk2>
        <a:srgbClr val="22366D"/>
      </a:dk2>
      <a:lt2>
        <a:srgbClr val="BAE2F8"/>
      </a:lt2>
      <a:accent1>
        <a:srgbClr val="326297"/>
      </a:accent1>
      <a:accent2>
        <a:srgbClr val="29A0DA"/>
      </a:accent2>
      <a:accent3>
        <a:srgbClr val="B9E2F8"/>
      </a:accent3>
      <a:accent4>
        <a:srgbClr val="007D6F"/>
      </a:accent4>
      <a:accent5>
        <a:srgbClr val="FAA31A"/>
      </a:accent5>
      <a:accent6>
        <a:srgbClr val="CF4627"/>
      </a:accent6>
      <a:hlink>
        <a:srgbClr val="29A0DA"/>
      </a:hlink>
      <a:folHlink>
        <a:srgbClr val="FAA3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ABS Corporate (Arial)</Template>
  <TotalTime>1273</TotalTime>
  <Words>1379</Words>
  <Application>Microsoft Office PowerPoint</Application>
  <PresentationFormat>On-screen Show (16:9)</PresentationFormat>
  <Paragraphs>104</Paragraphs>
  <Slides>11</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Calibri</vt:lpstr>
      <vt:lpstr>Courier New</vt:lpstr>
      <vt:lpstr>Wingdings</vt:lpstr>
      <vt:lpstr>Gradient</vt:lpstr>
      <vt:lpstr>1_Gradient</vt:lpstr>
      <vt:lpstr>2_Gradient</vt:lpstr>
      <vt:lpstr>3_Gradient</vt:lpstr>
      <vt:lpstr>Net Zero storybook intent and content</vt:lpstr>
      <vt:lpstr>This inspiration for a Net Zero storybook</vt:lpstr>
      <vt:lpstr>With these observations the intent of the Net Zero Storybook is to….</vt:lpstr>
      <vt:lpstr>Net Zero measurement framework</vt:lpstr>
      <vt:lpstr>Net Zero +</vt:lpstr>
      <vt:lpstr>Net Zero ++ examples: businesses, prices, supply</vt:lpstr>
      <vt:lpstr>Net Zero ++ example: labour</vt:lpstr>
      <vt:lpstr>Net Zero ++ example: public health</vt:lpstr>
      <vt:lpstr>Net Zero supporting frameworks and indicators</vt:lpstr>
      <vt:lpstr>Storybook outline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Elissa Gledhill</dc:creator>
  <cp:lastModifiedBy>Jacqui Vitas</cp:lastModifiedBy>
  <cp:revision>74</cp:revision>
  <cp:lastPrinted>2025-02-04T03:52:11Z</cp:lastPrinted>
  <dcterms:created xsi:type="dcterms:W3CDTF">2024-11-05T21:10:40Z</dcterms:created>
  <dcterms:modified xsi:type="dcterms:W3CDTF">2025-08-18T09:54:35Z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e5a7ee-c283-40b0-98eb-fa437df4c031_Enabled">
    <vt:lpwstr>true</vt:lpwstr>
  </property>
  <property fmtid="{D5CDD505-2E9C-101B-9397-08002B2CF9AE}" pid="3" name="MSIP_Label_c8e5a7ee-c283-40b0-98eb-fa437df4c031_SetDate">
    <vt:lpwstr>2024-11-05T21:45:26Z</vt:lpwstr>
  </property>
  <property fmtid="{D5CDD505-2E9C-101B-9397-08002B2CF9AE}" pid="4" name="MSIP_Label_c8e5a7ee-c283-40b0-98eb-fa437df4c031_Method">
    <vt:lpwstr>Privileged</vt:lpwstr>
  </property>
  <property fmtid="{D5CDD505-2E9C-101B-9397-08002B2CF9AE}" pid="5" name="MSIP_Label_c8e5a7ee-c283-40b0-98eb-fa437df4c031_Name">
    <vt:lpwstr>OFFICIAL</vt:lpwstr>
  </property>
  <property fmtid="{D5CDD505-2E9C-101B-9397-08002B2CF9AE}" pid="6" name="MSIP_Label_c8e5a7ee-c283-40b0-98eb-fa437df4c031_SiteId">
    <vt:lpwstr>34cdb737-c4fa-4c21-9a34-88ac2d721f88</vt:lpwstr>
  </property>
  <property fmtid="{D5CDD505-2E9C-101B-9397-08002B2CF9AE}" pid="7" name="MSIP_Label_c8e5a7ee-c283-40b0-98eb-fa437df4c031_ActionId">
    <vt:lpwstr>15b37360-2105-4434-90ae-6e7a3954fbad</vt:lpwstr>
  </property>
  <property fmtid="{D5CDD505-2E9C-101B-9397-08002B2CF9AE}" pid="8" name="MSIP_Label_c8e5a7ee-c283-40b0-98eb-fa437df4c031_ContentBits">
    <vt:lpwstr>0</vt:lpwstr>
  </property>
</Properties>
</file>